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6"/>
  </p:notesMasterIdLst>
  <p:sldIdLst>
    <p:sldId id="256" r:id="rId2"/>
    <p:sldId id="848" r:id="rId3"/>
    <p:sldId id="846" r:id="rId4"/>
    <p:sldId id="849" r:id="rId5"/>
    <p:sldId id="850" r:id="rId6"/>
    <p:sldId id="851" r:id="rId7"/>
    <p:sldId id="852" r:id="rId8"/>
    <p:sldId id="853" r:id="rId9"/>
    <p:sldId id="847" r:id="rId10"/>
    <p:sldId id="854" r:id="rId11"/>
    <p:sldId id="855" r:id="rId12"/>
    <p:sldId id="856" r:id="rId13"/>
    <p:sldId id="858" r:id="rId14"/>
    <p:sldId id="857" r:id="rId15"/>
    <p:sldId id="859" r:id="rId16"/>
    <p:sldId id="860" r:id="rId17"/>
    <p:sldId id="861" r:id="rId18"/>
    <p:sldId id="862" r:id="rId19"/>
    <p:sldId id="865" r:id="rId20"/>
    <p:sldId id="866" r:id="rId21"/>
    <p:sldId id="868" r:id="rId22"/>
    <p:sldId id="872" r:id="rId23"/>
    <p:sldId id="892" r:id="rId24"/>
    <p:sldId id="893" r:id="rId25"/>
    <p:sldId id="871" r:id="rId26"/>
    <p:sldId id="873" r:id="rId27"/>
    <p:sldId id="874" r:id="rId28"/>
    <p:sldId id="875" r:id="rId29"/>
    <p:sldId id="876" r:id="rId30"/>
    <p:sldId id="877" r:id="rId31"/>
    <p:sldId id="878" r:id="rId32"/>
    <p:sldId id="885" r:id="rId33"/>
    <p:sldId id="886" r:id="rId34"/>
    <p:sldId id="887" r:id="rId35"/>
    <p:sldId id="888" r:id="rId36"/>
    <p:sldId id="879" r:id="rId37"/>
    <p:sldId id="880" r:id="rId38"/>
    <p:sldId id="881" r:id="rId39"/>
    <p:sldId id="882" r:id="rId40"/>
    <p:sldId id="883" r:id="rId41"/>
    <p:sldId id="884" r:id="rId42"/>
    <p:sldId id="891" r:id="rId43"/>
    <p:sldId id="889" r:id="rId44"/>
    <p:sldId id="679" r:id="rId45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99D26F-3D5A-4167-91A3-CEAF9D3DE524}">
          <p14:sldIdLst>
            <p14:sldId id="256"/>
            <p14:sldId id="848"/>
            <p14:sldId id="846"/>
            <p14:sldId id="849"/>
            <p14:sldId id="850"/>
            <p14:sldId id="851"/>
            <p14:sldId id="852"/>
            <p14:sldId id="853"/>
            <p14:sldId id="847"/>
            <p14:sldId id="854"/>
            <p14:sldId id="855"/>
            <p14:sldId id="856"/>
            <p14:sldId id="858"/>
            <p14:sldId id="857"/>
            <p14:sldId id="859"/>
            <p14:sldId id="860"/>
            <p14:sldId id="861"/>
            <p14:sldId id="862"/>
            <p14:sldId id="865"/>
            <p14:sldId id="866"/>
            <p14:sldId id="868"/>
            <p14:sldId id="872"/>
            <p14:sldId id="892"/>
            <p14:sldId id="893"/>
            <p14:sldId id="871"/>
            <p14:sldId id="873"/>
            <p14:sldId id="874"/>
            <p14:sldId id="875"/>
            <p14:sldId id="876"/>
            <p14:sldId id="877"/>
            <p14:sldId id="878"/>
            <p14:sldId id="885"/>
            <p14:sldId id="886"/>
            <p14:sldId id="887"/>
            <p14:sldId id="888"/>
            <p14:sldId id="879"/>
            <p14:sldId id="880"/>
            <p14:sldId id="881"/>
            <p14:sldId id="882"/>
            <p14:sldId id="883"/>
            <p14:sldId id="884"/>
            <p14:sldId id="891"/>
            <p14:sldId id="889"/>
            <p14:sldId id="6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06" autoAdjust="0"/>
    <p:restoredTop sz="93333" autoAdjust="0"/>
  </p:normalViewPr>
  <p:slideViewPr>
    <p:cSldViewPr>
      <p:cViewPr varScale="1">
        <p:scale>
          <a:sx n="119" d="100"/>
          <a:sy n="119" d="100"/>
        </p:scale>
        <p:origin x="15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83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형" userId="3d4594d6552e6340" providerId="LiveId" clId="{2B8EFEA7-4356-425C-B974-857D7EB1DFCB}"/>
  </pc:docChgLst>
  <pc:docChgLst>
    <pc:chgData name="이지형" userId="3d4594d6552e6340" providerId="LiveId" clId="{E22CF922-6332-4C9A-B4BA-3802F0D9DA44}"/>
    <pc:docChg chg="undo redo custSel addSld delSld modSld sldOrd modSection">
      <pc:chgData name="이지형" userId="3d4594d6552e6340" providerId="LiveId" clId="{E22CF922-6332-4C9A-B4BA-3802F0D9DA44}" dt="2018-02-14T04:32:33.165" v="2603" actId="2696"/>
      <pc:docMkLst>
        <pc:docMk/>
      </pc:docMkLst>
      <pc:sldChg chg="addSp delSp modSp">
        <pc:chgData name="이지형" userId="3d4594d6552e6340" providerId="LiveId" clId="{E22CF922-6332-4C9A-B4BA-3802F0D9DA44}" dt="2018-02-12T15:28:29.716" v="8" actId="20577"/>
        <pc:sldMkLst>
          <pc:docMk/>
          <pc:sldMk cId="1650726849" sldId="699"/>
        </pc:sldMkLst>
        <pc:picChg chg="add del mod">
          <ac:chgData name="이지형" userId="3d4594d6552e6340" providerId="LiveId" clId="{E22CF922-6332-4C9A-B4BA-3802F0D9DA44}" dt="2018-02-12T15:28:29.716" v="8" actId="20577"/>
          <ac:picMkLst>
            <pc:docMk/>
            <pc:sldMk cId="1650726849" sldId="699"/>
            <ac:picMk id="8" creationId="{47103C83-EA99-452F-8AA6-ADC3CD80A63D}"/>
          </ac:picMkLst>
        </pc:picChg>
        <pc:picChg chg="del mod">
          <ac:chgData name="이지형" userId="3d4594d6552e6340" providerId="LiveId" clId="{E22CF922-6332-4C9A-B4BA-3802F0D9DA44}" dt="2018-02-12T15:28:29.191" v="7" actId="20577"/>
          <ac:picMkLst>
            <pc:docMk/>
            <pc:sldMk cId="1650726849" sldId="699"/>
            <ac:picMk id="12" creationId="{C9B48298-088B-42DE-8F02-0BA6598B12B8}"/>
          </ac:picMkLst>
        </pc:picChg>
      </pc:sldChg>
      <pc:sldChg chg="delSp">
        <pc:chgData name="이지형" userId="3d4594d6552e6340" providerId="LiveId" clId="{E22CF922-6332-4C9A-B4BA-3802F0D9DA44}" dt="2018-02-14T03:40:55.654" v="2400" actId="478"/>
        <pc:sldMkLst>
          <pc:docMk/>
          <pc:sldMk cId="1243904477" sldId="700"/>
        </pc:sldMkLst>
        <pc:spChg chg="del">
          <ac:chgData name="이지형" userId="3d4594d6552e6340" providerId="LiveId" clId="{E22CF922-6332-4C9A-B4BA-3802F0D9DA44}" dt="2018-02-14T03:40:53.842" v="2399" actId="478"/>
          <ac:spMkLst>
            <pc:docMk/>
            <pc:sldMk cId="1243904477" sldId="700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0:55.654" v="2400" actId="478"/>
          <ac:spMkLst>
            <pc:docMk/>
            <pc:sldMk cId="1243904477" sldId="700"/>
            <ac:spMk id="155" creationId="{C0F30CF2-063B-4B6E-A998-7AF6C3EE336E}"/>
          </ac:spMkLst>
        </pc:spChg>
      </pc:sldChg>
      <pc:sldChg chg="del">
        <pc:chgData name="이지형" userId="3d4594d6552e6340" providerId="LiveId" clId="{E22CF922-6332-4C9A-B4BA-3802F0D9DA44}" dt="2018-02-14T03:55:46.824" v="2595" actId="2696"/>
        <pc:sldMkLst>
          <pc:docMk/>
          <pc:sldMk cId="623178127" sldId="706"/>
        </pc:sldMkLst>
      </pc:sldChg>
      <pc:sldChg chg="modSp del">
        <pc:chgData name="이지형" userId="3d4594d6552e6340" providerId="LiveId" clId="{E22CF922-6332-4C9A-B4BA-3802F0D9DA44}" dt="2018-02-14T03:55:46.839" v="2596" actId="2696"/>
        <pc:sldMkLst>
          <pc:docMk/>
          <pc:sldMk cId="588234105" sldId="708"/>
        </pc:sldMkLst>
        <pc:spChg chg="mod">
          <ac:chgData name="이지형" userId="3d4594d6552e6340" providerId="LiveId" clId="{E22CF922-6332-4C9A-B4BA-3802F0D9DA44}" dt="2018-02-13T18:54:11.431" v="2090" actId="2696"/>
          <ac:spMkLst>
            <pc:docMk/>
            <pc:sldMk cId="588234105" sldId="708"/>
            <ac:spMk id="2" creationId="{00000000-0000-0000-0000-000000000000}"/>
          </ac:spMkLst>
        </pc:spChg>
      </pc:sldChg>
      <pc:sldChg chg="del">
        <pc:chgData name="이지형" userId="3d4594d6552e6340" providerId="LiveId" clId="{E22CF922-6332-4C9A-B4BA-3802F0D9DA44}" dt="2018-02-14T03:55:46.402" v="2580" actId="2696"/>
        <pc:sldMkLst>
          <pc:docMk/>
          <pc:sldMk cId="1443367437" sldId="718"/>
        </pc:sldMkLst>
      </pc:sldChg>
      <pc:sldChg chg="del">
        <pc:chgData name="이지형" userId="3d4594d6552e6340" providerId="LiveId" clId="{E22CF922-6332-4C9A-B4BA-3802F0D9DA44}" dt="2018-02-14T03:55:46.386" v="2579" actId="2696"/>
        <pc:sldMkLst>
          <pc:docMk/>
          <pc:sldMk cId="39519479" sldId="719"/>
        </pc:sldMkLst>
      </pc:sldChg>
      <pc:sldChg chg="del">
        <pc:chgData name="이지형" userId="3d4594d6552e6340" providerId="LiveId" clId="{E22CF922-6332-4C9A-B4BA-3802F0D9DA44}" dt="2018-02-14T03:55:46.386" v="2578" actId="2696"/>
        <pc:sldMkLst>
          <pc:docMk/>
          <pc:sldMk cId="818167106" sldId="720"/>
        </pc:sldMkLst>
      </pc:sldChg>
      <pc:sldChg chg="del">
        <pc:chgData name="이지형" userId="3d4594d6552e6340" providerId="LiveId" clId="{E22CF922-6332-4C9A-B4BA-3802F0D9DA44}" dt="2018-02-14T03:55:46.824" v="2594" actId="2696"/>
        <pc:sldMkLst>
          <pc:docMk/>
          <pc:sldMk cId="454453119" sldId="735"/>
        </pc:sldMkLst>
      </pc:sldChg>
      <pc:sldChg chg="del">
        <pc:chgData name="이지형" userId="3d4594d6552e6340" providerId="LiveId" clId="{E22CF922-6332-4C9A-B4BA-3802F0D9DA44}" dt="2018-02-14T03:55:46.449" v="2586" actId="2696"/>
        <pc:sldMkLst>
          <pc:docMk/>
          <pc:sldMk cId="1285477278" sldId="736"/>
        </pc:sldMkLst>
      </pc:sldChg>
      <pc:sldChg chg="modSp">
        <pc:chgData name="이지형" userId="3d4594d6552e6340" providerId="LiveId" clId="{E22CF922-6332-4C9A-B4BA-3802F0D9DA44}" dt="2018-02-14T03:37:07.262" v="2349" actId="14"/>
        <pc:sldMkLst>
          <pc:docMk/>
          <pc:sldMk cId="1595491484" sldId="737"/>
        </pc:sldMkLst>
        <pc:spChg chg="mod">
          <ac:chgData name="이지형" userId="3d4594d6552e6340" providerId="LiveId" clId="{E22CF922-6332-4C9A-B4BA-3802F0D9DA44}" dt="2018-02-14T03:37:07.262" v="2349" actId="14"/>
          <ac:spMkLst>
            <pc:docMk/>
            <pc:sldMk cId="1595491484" sldId="737"/>
            <ac:spMk id="4" creationId="{00000000-0000-0000-0000-000000000000}"/>
          </ac:spMkLst>
        </pc:spChg>
      </pc:sldChg>
      <pc:sldChg chg="modSp">
        <pc:chgData name="이지형" userId="3d4594d6552e6340" providerId="LiveId" clId="{E22CF922-6332-4C9A-B4BA-3802F0D9DA44}" dt="2018-02-12T15:40:50.667" v="57" actId="20577"/>
        <pc:sldMkLst>
          <pc:docMk/>
          <pc:sldMk cId="861705922" sldId="759"/>
        </pc:sldMkLst>
        <pc:spChg chg="mod">
          <ac:chgData name="이지형" userId="3d4594d6552e6340" providerId="LiveId" clId="{E22CF922-6332-4C9A-B4BA-3802F0D9DA44}" dt="2018-02-12T15:40:50.667" v="57" actId="20577"/>
          <ac:spMkLst>
            <pc:docMk/>
            <pc:sldMk cId="861705922" sldId="759"/>
            <ac:spMk id="106" creationId="{5D0B4409-1BB4-4469-8C24-6D37A8913E10}"/>
          </ac:spMkLst>
        </pc:spChg>
      </pc:sldChg>
      <pc:sldChg chg="addSp delSp modSp">
        <pc:chgData name="이지형" userId="3d4594d6552e6340" providerId="LiveId" clId="{E22CF922-6332-4C9A-B4BA-3802F0D9DA44}" dt="2018-02-14T03:48:20.408" v="2513" actId="14100"/>
        <pc:sldMkLst>
          <pc:docMk/>
          <pc:sldMk cId="3784747747" sldId="760"/>
        </pc:sldMkLst>
        <pc:spChg chg="mod">
          <ac:chgData name="이지형" userId="3d4594d6552e6340" providerId="LiveId" clId="{E22CF922-6332-4C9A-B4BA-3802F0D9DA44}" dt="2018-02-14T03:48:20.408" v="2513" actId="14100"/>
          <ac:spMkLst>
            <pc:docMk/>
            <pc:sldMk cId="3784747747" sldId="760"/>
            <ac:spMk id="76" creationId="{2CC9FC73-C987-4180-B61F-17902D8C7048}"/>
          </ac:spMkLst>
        </pc:spChg>
        <pc:spChg chg="add del">
          <ac:chgData name="이지형" userId="3d4594d6552e6340" providerId="LiveId" clId="{E22CF922-6332-4C9A-B4BA-3802F0D9DA44}" dt="2018-02-14T03:42:41.126" v="2422" actId="478"/>
          <ac:spMkLst>
            <pc:docMk/>
            <pc:sldMk cId="3784747747" sldId="760"/>
            <ac:spMk id="108" creationId="{E222BD21-64BF-457F-89C3-53FD87CA46BA}"/>
          </ac:spMkLst>
        </pc:spChg>
        <pc:spChg chg="add del">
          <ac:chgData name="이지형" userId="3d4594d6552e6340" providerId="LiveId" clId="{E22CF922-6332-4C9A-B4BA-3802F0D9DA44}" dt="2018-02-14T03:42:41.126" v="2422" actId="478"/>
          <ac:spMkLst>
            <pc:docMk/>
            <pc:sldMk cId="3784747747" sldId="760"/>
            <ac:spMk id="155" creationId="{C0F30CF2-063B-4B6E-A998-7AF6C3EE336E}"/>
          </ac:spMkLst>
        </pc:spChg>
      </pc:sldChg>
      <pc:sldChg chg="modSp">
        <pc:chgData name="이지형" userId="3d4594d6552e6340" providerId="LiveId" clId="{E22CF922-6332-4C9A-B4BA-3802F0D9DA44}" dt="2018-02-12T15:40:58.144" v="69" actId="20577"/>
        <pc:sldMkLst>
          <pc:docMk/>
          <pc:sldMk cId="3690279467" sldId="761"/>
        </pc:sldMkLst>
        <pc:spChg chg="mod">
          <ac:chgData name="이지형" userId="3d4594d6552e6340" providerId="LiveId" clId="{E22CF922-6332-4C9A-B4BA-3802F0D9DA44}" dt="2018-02-12T15:40:58.144" v="69" actId="20577"/>
          <ac:spMkLst>
            <pc:docMk/>
            <pc:sldMk cId="3690279467" sldId="761"/>
            <ac:spMk id="55" creationId="{E2D4B670-7807-44D5-B632-0CB411EC2E96}"/>
          </ac:spMkLst>
        </pc:spChg>
      </pc:sldChg>
      <pc:sldChg chg="modSp">
        <pc:chgData name="이지형" userId="3d4594d6552e6340" providerId="LiveId" clId="{E22CF922-6332-4C9A-B4BA-3802F0D9DA44}" dt="2018-02-12T15:40:52.936" v="61" actId="20577"/>
        <pc:sldMkLst>
          <pc:docMk/>
          <pc:sldMk cId="1461905509" sldId="762"/>
        </pc:sldMkLst>
        <pc:spChg chg="mod">
          <ac:chgData name="이지형" userId="3d4594d6552e6340" providerId="LiveId" clId="{E22CF922-6332-4C9A-B4BA-3802F0D9DA44}" dt="2018-02-12T15:40:52.936" v="61" actId="20577"/>
          <ac:spMkLst>
            <pc:docMk/>
            <pc:sldMk cId="1461905509" sldId="762"/>
            <ac:spMk id="83" creationId="{A577C348-F736-431B-A8D7-7AE07F944992}"/>
          </ac:spMkLst>
        </pc:spChg>
      </pc:sldChg>
      <pc:sldChg chg="modSp">
        <pc:chgData name="이지형" userId="3d4594d6552e6340" providerId="LiveId" clId="{E22CF922-6332-4C9A-B4BA-3802F0D9DA44}" dt="2018-02-12T15:40:52.350" v="60" actId="20577"/>
        <pc:sldMkLst>
          <pc:docMk/>
          <pc:sldMk cId="4117014930" sldId="763"/>
        </pc:sldMkLst>
        <pc:spChg chg="mod">
          <ac:chgData name="이지형" userId="3d4594d6552e6340" providerId="LiveId" clId="{E22CF922-6332-4C9A-B4BA-3802F0D9DA44}" dt="2018-02-12T15:40:52.350" v="60" actId="20577"/>
          <ac:spMkLst>
            <pc:docMk/>
            <pc:sldMk cId="4117014930" sldId="763"/>
            <ac:spMk id="88" creationId="{6F7F1005-F20E-495B-9ECF-7524806F543C}"/>
          </ac:spMkLst>
        </pc:spChg>
      </pc:sldChg>
      <pc:sldChg chg="modSp">
        <pc:chgData name="이지형" userId="3d4594d6552e6340" providerId="LiveId" clId="{E22CF922-6332-4C9A-B4BA-3802F0D9DA44}" dt="2018-02-12T15:40:51.812" v="59" actId="20577"/>
        <pc:sldMkLst>
          <pc:docMk/>
          <pc:sldMk cId="1682862186" sldId="764"/>
        </pc:sldMkLst>
        <pc:spChg chg="mod">
          <ac:chgData name="이지형" userId="3d4594d6552e6340" providerId="LiveId" clId="{E22CF922-6332-4C9A-B4BA-3802F0D9DA44}" dt="2018-02-12T15:40:51.812" v="59" actId="20577"/>
          <ac:spMkLst>
            <pc:docMk/>
            <pc:sldMk cId="1682862186" sldId="764"/>
            <ac:spMk id="92" creationId="{62D6A2B1-C5C0-4BD4-A1DE-B9155B4FB0D5}"/>
          </ac:spMkLst>
        </pc:spChg>
      </pc:sldChg>
      <pc:sldChg chg="modSp">
        <pc:chgData name="이지형" userId="3d4594d6552e6340" providerId="LiveId" clId="{E22CF922-6332-4C9A-B4BA-3802F0D9DA44}" dt="2018-02-12T15:40:51.283" v="58" actId="20577"/>
        <pc:sldMkLst>
          <pc:docMk/>
          <pc:sldMk cId="3945538086" sldId="765"/>
        </pc:sldMkLst>
        <pc:spChg chg="mod">
          <ac:chgData name="이지형" userId="3d4594d6552e6340" providerId="LiveId" clId="{E22CF922-6332-4C9A-B4BA-3802F0D9DA44}" dt="2018-02-12T15:40:51.283" v="58" actId="20577"/>
          <ac:spMkLst>
            <pc:docMk/>
            <pc:sldMk cId="3945538086" sldId="765"/>
            <ac:spMk id="95" creationId="{51F2494B-8533-478F-8518-DDC3C1D07712}"/>
          </ac:spMkLst>
        </pc:spChg>
      </pc:sldChg>
      <pc:sldChg chg="modSp">
        <pc:chgData name="이지형" userId="3d4594d6552e6340" providerId="LiveId" clId="{E22CF922-6332-4C9A-B4BA-3802F0D9DA44}" dt="2018-02-12T15:40:53.510" v="62" actId="20577"/>
        <pc:sldMkLst>
          <pc:docMk/>
          <pc:sldMk cId="2417520684" sldId="766"/>
        </pc:sldMkLst>
        <pc:spChg chg="mod">
          <ac:chgData name="이지형" userId="3d4594d6552e6340" providerId="LiveId" clId="{E22CF922-6332-4C9A-B4BA-3802F0D9DA44}" dt="2018-02-12T15:40:53.510" v="62" actId="20577"/>
          <ac:spMkLst>
            <pc:docMk/>
            <pc:sldMk cId="2417520684" sldId="766"/>
            <ac:spMk id="68" creationId="{E8A8B229-2271-43F9-83F8-ABADA90B5EA6}"/>
          </ac:spMkLst>
        </pc:spChg>
      </pc:sldChg>
      <pc:sldChg chg="modSp">
        <pc:chgData name="이지형" userId="3d4594d6552e6340" providerId="LiveId" clId="{E22CF922-6332-4C9A-B4BA-3802F0D9DA44}" dt="2018-02-12T15:40:54.378" v="63" actId="20577"/>
        <pc:sldMkLst>
          <pc:docMk/>
          <pc:sldMk cId="2170328954" sldId="767"/>
        </pc:sldMkLst>
        <pc:spChg chg="mod">
          <ac:chgData name="이지형" userId="3d4594d6552e6340" providerId="LiveId" clId="{E22CF922-6332-4C9A-B4BA-3802F0D9DA44}" dt="2018-02-12T15:40:54.378" v="63" actId="20577"/>
          <ac:spMkLst>
            <pc:docMk/>
            <pc:sldMk cId="2170328954" sldId="767"/>
            <ac:spMk id="56" creationId="{CA1E61AA-62FF-49C4-81D4-68DFA9CDF3F5}"/>
          </ac:spMkLst>
        </pc:spChg>
      </pc:sldChg>
      <pc:sldChg chg="del">
        <pc:chgData name="이지형" userId="3d4594d6552e6340" providerId="LiveId" clId="{E22CF922-6332-4C9A-B4BA-3802F0D9DA44}" dt="2018-02-14T03:55:46.589" v="2593" actId="2696"/>
        <pc:sldMkLst>
          <pc:docMk/>
          <pc:sldMk cId="593098264" sldId="775"/>
        </pc:sldMkLst>
      </pc:sldChg>
      <pc:sldChg chg="del">
        <pc:chgData name="이지형" userId="3d4594d6552e6340" providerId="LiveId" clId="{E22CF922-6332-4C9A-B4BA-3802F0D9DA44}" dt="2018-02-14T03:55:46.574" v="2592" actId="2696"/>
        <pc:sldMkLst>
          <pc:docMk/>
          <pc:sldMk cId="2221978380" sldId="776"/>
        </pc:sldMkLst>
      </pc:sldChg>
      <pc:sldChg chg="del">
        <pc:chgData name="이지형" userId="3d4594d6552e6340" providerId="LiveId" clId="{E22CF922-6332-4C9A-B4BA-3802F0D9DA44}" dt="2018-02-14T03:55:46.543" v="2591" actId="2696"/>
        <pc:sldMkLst>
          <pc:docMk/>
          <pc:sldMk cId="3219303286" sldId="777"/>
        </pc:sldMkLst>
      </pc:sldChg>
      <pc:sldChg chg="del">
        <pc:chgData name="이지형" userId="3d4594d6552e6340" providerId="LiveId" clId="{E22CF922-6332-4C9A-B4BA-3802F0D9DA44}" dt="2018-02-14T03:55:46.496" v="2588" actId="2696"/>
        <pc:sldMkLst>
          <pc:docMk/>
          <pc:sldMk cId="747710262" sldId="778"/>
        </pc:sldMkLst>
      </pc:sldChg>
      <pc:sldChg chg="del">
        <pc:chgData name="이지형" userId="3d4594d6552e6340" providerId="LiveId" clId="{E22CF922-6332-4C9A-B4BA-3802F0D9DA44}" dt="2018-02-14T03:55:46.527" v="2590" actId="2696"/>
        <pc:sldMkLst>
          <pc:docMk/>
          <pc:sldMk cId="1202313838" sldId="779"/>
        </pc:sldMkLst>
      </pc:sldChg>
      <pc:sldChg chg="del">
        <pc:chgData name="이지형" userId="3d4594d6552e6340" providerId="LiveId" clId="{E22CF922-6332-4C9A-B4BA-3802F0D9DA44}" dt="2018-02-14T03:55:46.511" v="2589" actId="2696"/>
        <pc:sldMkLst>
          <pc:docMk/>
          <pc:sldMk cId="1641022755" sldId="780"/>
        </pc:sldMkLst>
      </pc:sldChg>
      <pc:sldChg chg="del">
        <pc:chgData name="이지형" userId="3d4594d6552e6340" providerId="LiveId" clId="{E22CF922-6332-4C9A-B4BA-3802F0D9DA44}" dt="2018-02-14T03:55:46.464" v="2587" actId="2696"/>
        <pc:sldMkLst>
          <pc:docMk/>
          <pc:sldMk cId="3525930215" sldId="781"/>
        </pc:sldMkLst>
      </pc:sldChg>
      <pc:sldChg chg="del">
        <pc:chgData name="이지형" userId="3d4594d6552e6340" providerId="LiveId" clId="{E22CF922-6332-4C9A-B4BA-3802F0D9DA44}" dt="2018-02-14T03:55:46.449" v="2585" actId="2696"/>
        <pc:sldMkLst>
          <pc:docMk/>
          <pc:sldMk cId="3476228412" sldId="782"/>
        </pc:sldMkLst>
      </pc:sldChg>
      <pc:sldChg chg="addSp delSp modSp modAnim">
        <pc:chgData name="이지형" userId="3d4594d6552e6340" providerId="LiveId" clId="{E22CF922-6332-4C9A-B4BA-3802F0D9DA44}" dt="2018-02-14T03:44:02.615" v="2474" actId="1038"/>
        <pc:sldMkLst>
          <pc:docMk/>
          <pc:sldMk cId="511279957" sldId="784"/>
        </pc:sldMkLst>
        <pc:spChg chg="add del mod">
          <ac:chgData name="이지형" userId="3d4594d6552e6340" providerId="LiveId" clId="{E22CF922-6332-4C9A-B4BA-3802F0D9DA44}" dt="2018-02-14T03:39:09.672" v="2353" actId="478"/>
          <ac:spMkLst>
            <pc:docMk/>
            <pc:sldMk cId="511279957" sldId="784"/>
            <ac:spMk id="4" creationId="{CCD5F39E-6C9F-45A3-8B68-A525FBB01AA8}"/>
          </ac:spMkLst>
        </pc:spChg>
        <pc:spChg chg="add mod">
          <ac:chgData name="이지형" userId="3d4594d6552e6340" providerId="LiveId" clId="{E22CF922-6332-4C9A-B4BA-3802F0D9DA44}" dt="2018-02-14T03:40:10.889" v="2395" actId="692"/>
          <ac:spMkLst>
            <pc:docMk/>
            <pc:sldMk cId="511279957" sldId="784"/>
            <ac:spMk id="64" creationId="{39EF8985-772C-4918-B770-245446D0C2A0}"/>
          </ac:spMkLst>
        </pc:spChg>
        <pc:spChg chg="add mod">
          <ac:chgData name="이지형" userId="3d4594d6552e6340" providerId="LiveId" clId="{E22CF922-6332-4C9A-B4BA-3802F0D9DA44}" dt="2018-02-14T03:40:10.889" v="2395" actId="692"/>
          <ac:spMkLst>
            <pc:docMk/>
            <pc:sldMk cId="511279957" sldId="784"/>
            <ac:spMk id="65" creationId="{89DA4C81-F622-4FA6-BE65-270EFE815D82}"/>
          </ac:spMkLst>
        </pc:spChg>
        <pc:spChg chg="add mod">
          <ac:chgData name="이지형" userId="3d4594d6552e6340" providerId="LiveId" clId="{E22CF922-6332-4C9A-B4BA-3802F0D9DA44}" dt="2018-02-14T03:40:10.889" v="2395" actId="692"/>
          <ac:spMkLst>
            <pc:docMk/>
            <pc:sldMk cId="511279957" sldId="784"/>
            <ac:spMk id="66" creationId="{0752711D-BFAF-4BFD-AFE2-35DCDA0F7DDA}"/>
          </ac:spMkLst>
        </pc:spChg>
        <pc:spChg chg="del">
          <ac:chgData name="이지형" userId="3d4594d6552e6340" providerId="LiveId" clId="{E22CF922-6332-4C9A-B4BA-3802F0D9DA44}" dt="2018-02-14T03:40:59.670" v="2401" actId="478"/>
          <ac:spMkLst>
            <pc:docMk/>
            <pc:sldMk cId="511279957" sldId="784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01.531" v="2402" actId="478"/>
          <ac:spMkLst>
            <pc:docMk/>
            <pc:sldMk cId="511279957" sldId="784"/>
            <ac:spMk id="155" creationId="{C0F30CF2-063B-4B6E-A998-7AF6C3EE336E}"/>
          </ac:spMkLst>
        </pc:spChg>
        <pc:grpChg chg="add mod">
          <ac:chgData name="이지형" userId="3d4594d6552e6340" providerId="LiveId" clId="{E22CF922-6332-4C9A-B4BA-3802F0D9DA44}" dt="2018-02-14T03:44:02.615" v="2474" actId="1038"/>
          <ac:grpSpMkLst>
            <pc:docMk/>
            <pc:sldMk cId="511279957" sldId="784"/>
            <ac:grpSpMk id="5" creationId="{C2348251-7E18-41B1-B976-93F7E3A77BBA}"/>
          </ac:grpSpMkLst>
        </pc:grpChg>
        <pc:grpChg chg="add mod">
          <ac:chgData name="이지형" userId="3d4594d6552e6340" providerId="LiveId" clId="{E22CF922-6332-4C9A-B4BA-3802F0D9DA44}" dt="2018-02-14T03:42:35.083" v="2420" actId="164"/>
          <ac:grpSpMkLst>
            <pc:docMk/>
            <pc:sldMk cId="511279957" sldId="784"/>
            <ac:grpSpMk id="6" creationId="{15541A9E-D72D-4601-A014-F72038A87A55}"/>
          </ac:grpSpMkLst>
        </pc:grpChg>
        <pc:grpChg chg="add del mod">
          <ac:chgData name="이지형" userId="3d4594d6552e6340" providerId="LiveId" clId="{E22CF922-6332-4C9A-B4BA-3802F0D9DA44}" dt="2018-02-14T03:42:33.599" v="2419" actId="1038"/>
          <ac:grpSpMkLst>
            <pc:docMk/>
            <pc:sldMk cId="511279957" sldId="784"/>
            <ac:grpSpMk id="88" creationId="{31CAECC9-1098-4B81-AD7E-F48F98FAE8BD}"/>
          </ac:grpSpMkLst>
        </pc:grpChg>
        <pc:grpChg chg="mod">
          <ac:chgData name="이지형" userId="3d4594d6552e6340" providerId="LiveId" clId="{E22CF922-6332-4C9A-B4BA-3802F0D9DA44}" dt="2018-02-14T03:42:35.083" v="2420" actId="164"/>
          <ac:grpSpMkLst>
            <pc:docMk/>
            <pc:sldMk cId="511279957" sldId="784"/>
            <ac:grpSpMk id="205" creationId="{2A8A6BC8-91D0-42DF-BCF2-7BD70C5DAC2B}"/>
          </ac:grpSpMkLst>
        </pc:grp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67" creationId="{1CDE104F-F814-4A88-8F89-826727CD378D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68" creationId="{C903A993-C959-4111-A1E4-A672BAF99FE4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69" creationId="{D549A813-74DF-4646-9F46-A2CF5705E486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0" creationId="{D1A62BC0-80EE-45EE-A308-F2CCB1450360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1" creationId="{8FD6DC29-55D7-4FDD-BF7F-EB16476E8E60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2" creationId="{B84C6AFF-F634-4F91-BFF8-C9E41F63068F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3" creationId="{8B0E54D6-3D81-4DF3-84C1-3317CB2EC823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4" creationId="{BA126A02-00CC-41DC-BB6B-3907317D0E54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5" creationId="{88123C29-EE22-4986-92B2-80B11A1C0A5B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78" creationId="{6AF24C6E-791E-4DA8-A4F1-05EF0507E371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79" creationId="{7F22D175-E9FF-44D6-9B9F-F5E2E8C9A51E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0" creationId="{8A5CFB1B-57C4-4601-946A-6D2F1A1D7E35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1" creationId="{04973027-1118-434C-BFC6-D4280D66B2CC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2" creationId="{AB72E2B5-F823-4B96-B5E1-CD02A68EBE09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4" creationId="{61C0C082-0BF1-49AD-9B53-17A6AA121024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5" creationId="{DC437E8C-8411-4281-A914-F0CC9D12E469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6" creationId="{A9E07D41-FF49-447D-B741-C92FE33D25F3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7" creationId="{12862455-2AA4-4B0F-AC2B-A5B2BBCE63B8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28" creationId="{26D6E041-7ACD-430F-A83B-DD9FA5B04E8A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29" creationId="{7BCBF71E-DC35-4293-A6B6-1FF25CCB5D22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30" creationId="{38B2CC66-DDEF-45FA-8629-8803B8927FC1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38" creationId="{20CFEF0B-9AEA-4821-B85B-5E3A6236296F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39" creationId="{AD1D5B2D-8766-475A-A569-74809F46CDFC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40" creationId="{A73FB80D-B33F-4AE3-8526-53475217C1D5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50" creationId="{8FDFD8C8-E69C-4048-88E0-0592AD2BE54B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51" creationId="{32DFE622-E105-4628-A35D-840533F6DBBA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52" creationId="{9B5585E3-6ED2-4F0A-A3D8-9754E825755F}"/>
          </ac:cxnSpMkLst>
        </pc:cxnChg>
        <pc:cxnChg chg="mod">
          <ac:chgData name="이지형" userId="3d4594d6552e6340" providerId="LiveId" clId="{E22CF922-6332-4C9A-B4BA-3802F0D9DA44}" dt="2018-02-14T03:42:14.286" v="2414" actId="1076"/>
          <ac:cxnSpMkLst>
            <pc:docMk/>
            <pc:sldMk cId="511279957" sldId="784"/>
            <ac:cxnSpMk id="160" creationId="{0E46F9E3-BE68-49FD-AFF5-C8139B33D1DC}"/>
          </ac:cxnSpMkLst>
        </pc:cxnChg>
      </pc:sldChg>
      <pc:sldChg chg="addSp delSp modSp modAnim">
        <pc:chgData name="이지형" userId="3d4594d6552e6340" providerId="LiveId" clId="{E22CF922-6332-4C9A-B4BA-3802F0D9DA44}" dt="2018-02-14T03:43:52.787" v="2467" actId="1038"/>
        <pc:sldMkLst>
          <pc:docMk/>
          <pc:sldMk cId="1376210029" sldId="785"/>
        </pc:sldMkLst>
        <pc:spChg chg="del">
          <ac:chgData name="이지형" userId="3d4594d6552e6340" providerId="LiveId" clId="{E22CF922-6332-4C9A-B4BA-3802F0D9DA44}" dt="2018-02-14T03:40:47.373" v="2397" actId="478"/>
          <ac:spMkLst>
            <pc:docMk/>
            <pc:sldMk cId="1376210029" sldId="785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0:49.467" v="2398" actId="478"/>
          <ac:spMkLst>
            <pc:docMk/>
            <pc:sldMk cId="1376210029" sldId="785"/>
            <ac:spMk id="155" creationId="{C0F30CF2-063B-4B6E-A998-7AF6C3EE336E}"/>
          </ac:spMkLst>
        </pc:spChg>
        <pc:spChg chg="mod topLvl">
          <ac:chgData name="이지형" userId="3d4594d6552e6340" providerId="LiveId" clId="{E22CF922-6332-4C9A-B4BA-3802F0D9DA44}" dt="2018-02-14T03:42:47.720" v="2423" actId="165"/>
          <ac:spMkLst>
            <pc:docMk/>
            <pc:sldMk cId="1376210029" sldId="785"/>
            <ac:spMk id="156" creationId="{D914B4EE-9B47-4A32-BAE8-1624D2CBCFE4}"/>
          </ac:spMkLst>
        </pc:spChg>
        <pc:spChg chg="mod topLvl">
          <ac:chgData name="이지형" userId="3d4594d6552e6340" providerId="LiveId" clId="{E22CF922-6332-4C9A-B4BA-3802F0D9DA44}" dt="2018-02-14T03:42:47.720" v="2423" actId="165"/>
          <ac:spMkLst>
            <pc:docMk/>
            <pc:sldMk cId="1376210029" sldId="785"/>
            <ac:spMk id="157" creationId="{5F5E0C65-E650-4EF1-A7ED-F42FDD92A999}"/>
          </ac:spMkLst>
        </pc:spChg>
        <pc:spChg chg="mod topLvl">
          <ac:chgData name="이지형" userId="3d4594d6552e6340" providerId="LiveId" clId="{E22CF922-6332-4C9A-B4BA-3802F0D9DA44}" dt="2018-02-14T03:42:47.720" v="2423" actId="165"/>
          <ac:spMkLst>
            <pc:docMk/>
            <pc:sldMk cId="1376210029" sldId="785"/>
            <ac:spMk id="158" creationId="{7DBD5377-60CE-4FCC-A7A9-C791973876BC}"/>
          </ac:spMkLst>
        </pc:spChg>
        <pc:spChg chg="mod topLvl">
          <ac:chgData name="이지형" userId="3d4594d6552e6340" providerId="LiveId" clId="{E22CF922-6332-4C9A-B4BA-3802F0D9DA44}" dt="2018-02-14T03:42:47.720" v="2423" actId="165"/>
          <ac:spMkLst>
            <pc:docMk/>
            <pc:sldMk cId="1376210029" sldId="785"/>
            <ac:spMk id="204" creationId="{0A01C195-5A3B-4EAA-BCC0-B9A88D48C25D}"/>
          </ac:spMkLst>
        </pc:spChg>
        <pc:grpChg chg="add mod">
          <ac:chgData name="이지형" userId="3d4594d6552e6340" providerId="LiveId" clId="{E22CF922-6332-4C9A-B4BA-3802F0D9DA44}" dt="2018-02-14T03:43:52.787" v="2467" actId="1038"/>
          <ac:grpSpMkLst>
            <pc:docMk/>
            <pc:sldMk cId="1376210029" sldId="785"/>
            <ac:grpSpMk id="4" creationId="{E0D3E4B5-C600-4579-9E58-69115576566C}"/>
          </ac:grpSpMkLst>
        </pc:grpChg>
        <pc:grpChg chg="del">
          <ac:chgData name="이지형" userId="3d4594d6552e6340" providerId="LiveId" clId="{E22CF922-6332-4C9A-B4BA-3802F0D9DA44}" dt="2018-02-14T03:42:47.720" v="2423" actId="165"/>
          <ac:grpSpMkLst>
            <pc:docMk/>
            <pc:sldMk cId="1376210029" sldId="785"/>
            <ac:grpSpMk id="205" creationId="{2A8A6BC8-91D0-42DF-BCF2-7BD70C5DAC2B}"/>
          </ac:grpSpMkLst>
        </pc:grp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32" creationId="{23B08C6A-20B3-41D5-816D-F517B52A66F8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3" creationId="{DFA4DBED-721D-43C0-BEFF-A9EE4B304C5D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4" creationId="{6DAA3D8A-BBD0-40ED-993C-35814CD70CE8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5" creationId="{48F57EFE-2701-4D9A-BEE4-2F5512A014AA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6" creationId="{7AC2B5A6-0B5A-4B28-9256-D711F37298B5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7" creationId="{8BB6F14E-A050-43C9-A85D-1AA31FE05C2E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8" creationId="{CAA07A5E-F3BF-45B1-8860-8164A82B3354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9" creationId="{089ED647-E6FC-4FD4-9CC2-DAE27E4CD74B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0" creationId="{8FE2CD80-AFB0-4B6E-8264-18B63DFF6F8E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1" creationId="{E02CE635-5062-4704-894A-716573096109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2" creationId="{83DDD56D-C6A6-4809-B699-B96842A119AE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3" creationId="{1066CD6C-894B-44EB-BDFE-728EE0667835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4" creationId="{58C4249A-3E2C-41F2-879D-79C58F8C76B7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59" creationId="{6E3B020B-A4C7-4A7F-8B54-BA0CA7774932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60" creationId="{0E46F9E3-BE68-49FD-AFF5-C8139B33D1DC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62" creationId="{F65A9412-A5FE-4783-8BC5-BE317FFC8AE1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66" creationId="{C5788E3B-EB20-458E-96D0-7552ACE16D66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70" creationId="{81444D82-DBD5-4291-B48D-54FE5E9998B6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74" creationId="{BFDCDBF4-24AA-4803-9F03-90ADF96D435F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75" creationId="{D9C3C27E-115A-494A-B575-542BEEF2DFB4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76" creationId="{254DE43B-B9DF-4149-B27C-7A45489246C5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92" creationId="{60C90F8B-659E-472D-B166-22DAF85C747C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95" creationId="{E52C2169-5237-4115-9D98-79FDE031AF15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98" creationId="{C3A01A7D-1FD6-408E-A1E8-F2C50A7AACFA}"/>
          </ac:cxnSpMkLst>
        </pc:cxnChg>
      </pc:sldChg>
      <pc:sldChg chg="delSp">
        <pc:chgData name="이지형" userId="3d4594d6552e6340" providerId="LiveId" clId="{E22CF922-6332-4C9A-B4BA-3802F0D9DA44}" dt="2018-02-14T03:41:08.625" v="2404" actId="478"/>
        <pc:sldMkLst>
          <pc:docMk/>
          <pc:sldMk cId="795816683" sldId="786"/>
        </pc:sldMkLst>
        <pc:spChg chg="del">
          <ac:chgData name="이지형" userId="3d4594d6552e6340" providerId="LiveId" clId="{E22CF922-6332-4C9A-B4BA-3802F0D9DA44}" dt="2018-02-14T03:41:06.766" v="2403" actId="478"/>
          <ac:spMkLst>
            <pc:docMk/>
            <pc:sldMk cId="795816683" sldId="786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08.625" v="2404" actId="478"/>
          <ac:spMkLst>
            <pc:docMk/>
            <pc:sldMk cId="795816683" sldId="786"/>
            <ac:spMk id="155" creationId="{C0F30CF2-063B-4B6E-A998-7AF6C3EE336E}"/>
          </ac:spMkLst>
        </pc:spChg>
      </pc:sldChg>
      <pc:sldChg chg="addSp delSp modSp modAnim">
        <pc:chgData name="이지형" userId="3d4594d6552e6340" providerId="LiveId" clId="{E22CF922-6332-4C9A-B4BA-3802F0D9DA44}" dt="2018-02-14T03:45:07.550" v="2510" actId="2696"/>
        <pc:sldMkLst>
          <pc:docMk/>
          <pc:sldMk cId="357336172" sldId="787"/>
        </pc:sldMkLst>
        <pc:spChg chg="add mod">
          <ac:chgData name="이지형" userId="3d4594d6552e6340" providerId="LiveId" clId="{E22CF922-6332-4C9A-B4BA-3802F0D9DA44}" dt="2018-02-14T03:44:44.534" v="2484" actId="2085"/>
          <ac:spMkLst>
            <pc:docMk/>
            <pc:sldMk cId="357336172" sldId="787"/>
            <ac:spMk id="63" creationId="{9AD40A8B-A48E-43D8-9748-36039AC0ADD5}"/>
          </ac:spMkLst>
        </pc:spChg>
        <pc:spChg chg="add mod">
          <ac:chgData name="이지형" userId="3d4594d6552e6340" providerId="LiveId" clId="{E22CF922-6332-4C9A-B4BA-3802F0D9DA44}" dt="2018-02-14T03:44:44.534" v="2484" actId="2085"/>
          <ac:spMkLst>
            <pc:docMk/>
            <pc:sldMk cId="357336172" sldId="787"/>
            <ac:spMk id="64" creationId="{4913C39F-5E04-4F92-8BC3-3540FBA1CE49}"/>
          </ac:spMkLst>
        </pc:spChg>
        <pc:spChg chg="add mod">
          <ac:chgData name="이지형" userId="3d4594d6552e6340" providerId="LiveId" clId="{E22CF922-6332-4C9A-B4BA-3802F0D9DA44}" dt="2018-02-14T03:44:44.534" v="2484" actId="2085"/>
          <ac:spMkLst>
            <pc:docMk/>
            <pc:sldMk cId="357336172" sldId="787"/>
            <ac:spMk id="65" creationId="{7C831EC2-9126-4ED3-8B68-144BD2415ABD}"/>
          </ac:spMkLst>
        </pc:spChg>
        <pc:spChg chg="del">
          <ac:chgData name="이지형" userId="3d4594d6552e6340" providerId="LiveId" clId="{E22CF922-6332-4C9A-B4BA-3802F0D9DA44}" dt="2018-02-14T03:41:34.364" v="2409" actId="478"/>
          <ac:spMkLst>
            <pc:docMk/>
            <pc:sldMk cId="357336172" sldId="787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34.364" v="2409" actId="478"/>
          <ac:spMkLst>
            <pc:docMk/>
            <pc:sldMk cId="357336172" sldId="787"/>
            <ac:spMk id="155" creationId="{C0F30CF2-063B-4B6E-A998-7AF6C3EE336E}"/>
          </ac:spMkLst>
        </pc:spChg>
        <pc:spChg chg="mod topLvl">
          <ac:chgData name="이지형" userId="3d4594d6552e6340" providerId="LiveId" clId="{E22CF922-6332-4C9A-B4BA-3802F0D9DA44}" dt="2018-02-14T03:44:24.604" v="2475" actId="165"/>
          <ac:spMkLst>
            <pc:docMk/>
            <pc:sldMk cId="357336172" sldId="787"/>
            <ac:spMk id="156" creationId="{D914B4EE-9B47-4A32-BAE8-1624D2CBCFE4}"/>
          </ac:spMkLst>
        </pc:spChg>
        <pc:spChg chg="mod topLvl">
          <ac:chgData name="이지형" userId="3d4594d6552e6340" providerId="LiveId" clId="{E22CF922-6332-4C9A-B4BA-3802F0D9DA44}" dt="2018-02-14T03:44:24.604" v="2475" actId="165"/>
          <ac:spMkLst>
            <pc:docMk/>
            <pc:sldMk cId="357336172" sldId="787"/>
            <ac:spMk id="157" creationId="{5F5E0C65-E650-4EF1-A7ED-F42FDD92A999}"/>
          </ac:spMkLst>
        </pc:spChg>
        <pc:spChg chg="mod topLvl">
          <ac:chgData name="이지형" userId="3d4594d6552e6340" providerId="LiveId" clId="{E22CF922-6332-4C9A-B4BA-3802F0D9DA44}" dt="2018-02-14T03:44:24.604" v="2475" actId="165"/>
          <ac:spMkLst>
            <pc:docMk/>
            <pc:sldMk cId="357336172" sldId="787"/>
            <ac:spMk id="158" creationId="{7DBD5377-60CE-4FCC-A7A9-C791973876BC}"/>
          </ac:spMkLst>
        </pc:spChg>
        <pc:spChg chg="mod topLvl">
          <ac:chgData name="이지형" userId="3d4594d6552e6340" providerId="LiveId" clId="{E22CF922-6332-4C9A-B4BA-3802F0D9DA44}" dt="2018-02-14T03:44:24.604" v="2475" actId="165"/>
          <ac:spMkLst>
            <pc:docMk/>
            <pc:sldMk cId="357336172" sldId="787"/>
            <ac:spMk id="204" creationId="{0A01C195-5A3B-4EAA-BCC0-B9A88D48C25D}"/>
          </ac:spMkLst>
        </pc:spChg>
        <pc:grpChg chg="add mod">
          <ac:chgData name="이지형" userId="3d4594d6552e6340" providerId="LiveId" clId="{E22CF922-6332-4C9A-B4BA-3802F0D9DA44}" dt="2018-02-14T03:44:58.065" v="2509" actId="1037"/>
          <ac:grpSpMkLst>
            <pc:docMk/>
            <pc:sldMk cId="357336172" sldId="787"/>
            <ac:grpSpMk id="4" creationId="{0D95EABD-8964-4E7B-9877-9DC001E763D3}"/>
          </ac:grpSpMkLst>
        </pc:grpChg>
        <pc:grpChg chg="del">
          <ac:chgData name="이지형" userId="3d4594d6552e6340" providerId="LiveId" clId="{E22CF922-6332-4C9A-B4BA-3802F0D9DA44}" dt="2018-02-14T03:44:24.604" v="2475" actId="165"/>
          <ac:grpSpMkLst>
            <pc:docMk/>
            <pc:sldMk cId="357336172" sldId="787"/>
            <ac:grpSpMk id="205" creationId="{2A8A6BC8-91D0-42DF-BCF2-7BD70C5DAC2B}"/>
          </ac:grpSpMkLst>
        </pc:grp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32" creationId="{23B08C6A-20B3-41D5-816D-F517B52A66F8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66" creationId="{E63E4562-D58E-4946-8DF7-EFB612EE681B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67" creationId="{3D7A45C8-97B6-4C78-9356-49528FB5ACE3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68" creationId="{D506ADB9-D871-425B-9369-0F9DA5B7F184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69" creationId="{0B5BB937-ECA0-4A65-AC2B-03EE8559339D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0" creationId="{8E8B32A1-AB12-4665-A3B0-5BFE45FB032E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1" creationId="{D4B2FBC9-CD95-4C4A-A92B-6959AE53FCA2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2" creationId="{4F1CD4FF-2425-46B6-B82B-330CA967EF68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3" creationId="{93170AA1-BC39-4B73-A190-0EC74F8827AF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4" creationId="{0C233EE6-C736-4335-8A7E-060F226E2E1A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5" creationId="{33D22060-1E8B-4872-BF3B-1DE9C1357D21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6" creationId="{EF846E62-F54E-4061-B322-995B4BE79082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7" creationId="{0CED8E2D-9977-481F-9088-5EB45BBD98F6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8" creationId="{D4D203BD-0984-4DBB-BB65-9DEF41A9E55D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9" creationId="{256FA377-4A5B-43AF-B159-E3BD9A966BAF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80" creationId="{2C9B69B2-1828-4D5C-BB5E-97B77ECD1889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81" creationId="{A3C4B442-A1DB-40DB-A128-95ACE76C9BFA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82" creationId="{C7C0D0D4-2258-4456-A85C-75B338668815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84" creationId="{01657780-AABB-413D-B5BB-DFE906E2F16B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59" creationId="{6E3B020B-A4C7-4A7F-8B54-BA0CA7774932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60" creationId="{0E46F9E3-BE68-49FD-AFF5-C8139B33D1DC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62" creationId="{F65A9412-A5FE-4783-8BC5-BE317FFC8AE1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66" creationId="{C5788E3B-EB20-458E-96D0-7552ACE16D66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70" creationId="{81444D82-DBD5-4291-B48D-54FE5E9998B6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74" creationId="{BFDCDBF4-24AA-4803-9F03-90ADF96D435F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75" creationId="{D9C3C27E-115A-494A-B575-542BEEF2DFB4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76" creationId="{254DE43B-B9DF-4149-B27C-7A45489246C5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92" creationId="{60C90F8B-659E-472D-B166-22DAF85C747C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95" creationId="{E52C2169-5237-4115-9D98-79FDE031AF15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98" creationId="{C3A01A7D-1FD6-408E-A1E8-F2C50A7AACFA}"/>
          </ac:cxnSpMkLst>
        </pc:cxnChg>
      </pc:sldChg>
      <pc:sldChg chg="addSp delSp">
        <pc:chgData name="이지형" userId="3d4594d6552e6340" providerId="LiveId" clId="{E22CF922-6332-4C9A-B4BA-3802F0D9DA44}" dt="2018-02-14T03:41:30.255" v="2408" actId="478"/>
        <pc:sldMkLst>
          <pc:docMk/>
          <pc:sldMk cId="807453445" sldId="788"/>
        </pc:sldMkLst>
        <pc:spChg chg="del">
          <ac:chgData name="이지형" userId="3d4594d6552e6340" providerId="LiveId" clId="{E22CF922-6332-4C9A-B4BA-3802F0D9DA44}" dt="2018-02-14T03:41:12.453" v="2405" actId="478"/>
          <ac:spMkLst>
            <pc:docMk/>
            <pc:sldMk cId="807453445" sldId="788"/>
            <ac:spMk id="108" creationId="{E222BD21-64BF-457F-89C3-53FD87CA46BA}"/>
          </ac:spMkLst>
        </pc:spChg>
        <pc:spChg chg="add del">
          <ac:chgData name="이지형" userId="3d4594d6552e6340" providerId="LiveId" clId="{E22CF922-6332-4C9A-B4BA-3802F0D9DA44}" dt="2018-02-14T03:41:30.255" v="2408" actId="478"/>
          <ac:spMkLst>
            <pc:docMk/>
            <pc:sldMk cId="807453445" sldId="788"/>
            <ac:spMk id="155" creationId="{C0F30CF2-063B-4B6E-A998-7AF6C3EE336E}"/>
          </ac:spMkLst>
        </pc:spChg>
      </pc:sldChg>
      <pc:sldChg chg="delSp del">
        <pc:chgData name="이지형" userId="3d4594d6552e6340" providerId="LiveId" clId="{E22CF922-6332-4C9A-B4BA-3802F0D9DA44}" dt="2018-02-14T03:45:55.070" v="2512" actId="2696"/>
        <pc:sldMkLst>
          <pc:docMk/>
          <pc:sldMk cId="1002261845" sldId="789"/>
        </pc:sldMkLst>
        <pc:spChg chg="del">
          <ac:chgData name="이지형" userId="3d4594d6552e6340" providerId="LiveId" clId="{E22CF922-6332-4C9A-B4BA-3802F0D9DA44}" dt="2018-02-14T03:41:37.410" v="2410" actId="478"/>
          <ac:spMkLst>
            <pc:docMk/>
            <pc:sldMk cId="1002261845" sldId="789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37.410" v="2410" actId="478"/>
          <ac:spMkLst>
            <pc:docMk/>
            <pc:sldMk cId="1002261845" sldId="789"/>
            <ac:spMk id="155" creationId="{C0F30CF2-063B-4B6E-A998-7AF6C3EE336E}"/>
          </ac:spMkLst>
        </pc:spChg>
      </pc:sldChg>
      <pc:sldChg chg="delSp">
        <pc:chgData name="이지형" userId="3d4594d6552e6340" providerId="LiveId" clId="{E22CF922-6332-4C9A-B4BA-3802F0D9DA44}" dt="2018-02-14T03:41:41.770" v="2411" actId="478"/>
        <pc:sldMkLst>
          <pc:docMk/>
          <pc:sldMk cId="676486237" sldId="790"/>
        </pc:sldMkLst>
        <pc:spChg chg="del">
          <ac:chgData name="이지형" userId="3d4594d6552e6340" providerId="LiveId" clId="{E22CF922-6332-4C9A-B4BA-3802F0D9DA44}" dt="2018-02-14T03:41:41.770" v="2411" actId="478"/>
          <ac:spMkLst>
            <pc:docMk/>
            <pc:sldMk cId="676486237" sldId="790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41.770" v="2411" actId="478"/>
          <ac:spMkLst>
            <pc:docMk/>
            <pc:sldMk cId="676486237" sldId="790"/>
            <ac:spMk id="155" creationId="{C0F30CF2-063B-4B6E-A998-7AF6C3EE336E}"/>
          </ac:spMkLst>
        </pc:spChg>
      </pc:sldChg>
      <pc:sldChg chg="addSp modSp add">
        <pc:chgData name="이지형" userId="3d4594d6552e6340" providerId="LiveId" clId="{E22CF922-6332-4C9A-B4BA-3802F0D9DA44}" dt="2018-02-14T03:52:55.980" v="2564" actId="2696"/>
        <pc:sldMkLst>
          <pc:docMk/>
          <pc:sldMk cId="211808074" sldId="792"/>
        </pc:sldMkLst>
        <pc:spChg chg="mod">
          <ac:chgData name="이지형" userId="3d4594d6552e6340" providerId="LiveId" clId="{E22CF922-6332-4C9A-B4BA-3802F0D9DA44}" dt="2018-02-13T18:48:46.159" v="1996" actId="20577"/>
          <ac:spMkLst>
            <pc:docMk/>
            <pc:sldMk cId="211808074" sldId="792"/>
            <ac:spMk id="2" creationId="{09A0EBD4-4CB0-4838-9EB2-1957DA1F664A}"/>
          </ac:spMkLst>
        </pc:spChg>
        <pc:spChg chg="add">
          <ac:chgData name="이지형" userId="3d4594d6552e6340" providerId="LiveId" clId="{E22CF922-6332-4C9A-B4BA-3802F0D9DA44}" dt="2018-02-14T03:52:55.980" v="2564" actId="2696"/>
          <ac:spMkLst>
            <pc:docMk/>
            <pc:sldMk cId="211808074" sldId="792"/>
            <ac:spMk id="8" creationId="{BF98745E-08C5-4E10-BBA5-FA52D702C18E}"/>
          </ac:spMkLst>
        </pc:spChg>
        <pc:spChg chg="add">
          <ac:chgData name="이지형" userId="3d4594d6552e6340" providerId="LiveId" clId="{E22CF922-6332-4C9A-B4BA-3802F0D9DA44}" dt="2018-02-14T03:52:55.980" v="2564" actId="2696"/>
          <ac:spMkLst>
            <pc:docMk/>
            <pc:sldMk cId="211808074" sldId="792"/>
            <ac:spMk id="9" creationId="{8CC9823B-0042-410E-AFF4-00CCDA440C18}"/>
          </ac:spMkLst>
        </pc:spChg>
        <pc:spChg chg="add mod">
          <ac:chgData name="이지형" userId="3d4594d6552e6340" providerId="LiveId" clId="{E22CF922-6332-4C9A-B4BA-3802F0D9DA44}" dt="2018-02-13T14:44:49.388" v="207" actId="6549"/>
          <ac:spMkLst>
            <pc:docMk/>
            <pc:sldMk cId="211808074" sldId="792"/>
            <ac:spMk id="10" creationId="{0887855D-8DF1-4CF5-B511-540840B55EC9}"/>
          </ac:spMkLst>
        </pc:spChg>
        <pc:picChg chg="add mod modCrop">
          <ac:chgData name="이지형" userId="3d4594d6552e6340" providerId="LiveId" clId="{E22CF922-6332-4C9A-B4BA-3802F0D9DA44}" dt="2018-02-13T14:42:15.389" v="147" actId="1076"/>
          <ac:picMkLst>
            <pc:docMk/>
            <pc:sldMk cId="211808074" sldId="792"/>
            <ac:picMk id="5" creationId="{79130C38-8900-4641-811B-7B5E94E24B67}"/>
          </ac:picMkLst>
        </pc:picChg>
        <pc:cxnChg chg="add mod">
          <ac:chgData name="이지형" userId="3d4594d6552e6340" providerId="LiveId" clId="{E22CF922-6332-4C9A-B4BA-3802F0D9DA44}" dt="2018-02-13T14:43:41.031" v="151" actId="14100"/>
          <ac:cxnSpMkLst>
            <pc:docMk/>
            <pc:sldMk cId="211808074" sldId="792"/>
            <ac:cxnSpMk id="7" creationId="{993FC292-F715-4138-AAA3-7377D2FEB6D9}"/>
          </ac:cxnSpMkLst>
        </pc:cxnChg>
      </pc:sldChg>
      <pc:sldChg chg="addSp modSp add">
        <pc:chgData name="이지형" userId="3d4594d6552e6340" providerId="LiveId" clId="{E22CF922-6332-4C9A-B4BA-3802F0D9DA44}" dt="2018-02-14T03:52:53.542" v="2563" actId="2696"/>
        <pc:sldMkLst>
          <pc:docMk/>
          <pc:sldMk cId="245907835" sldId="794"/>
        </pc:sldMkLst>
        <pc:spChg chg="mod">
          <ac:chgData name="이지형" userId="3d4594d6552e6340" providerId="LiveId" clId="{E22CF922-6332-4C9A-B4BA-3802F0D9DA44}" dt="2018-02-13T18:48:50.893" v="1997" actId="2696"/>
          <ac:spMkLst>
            <pc:docMk/>
            <pc:sldMk cId="245907835" sldId="794"/>
            <ac:spMk id="2" creationId="{09A0EBD4-4CB0-4838-9EB2-1957DA1F664A}"/>
          </ac:spMkLst>
        </pc:spChg>
        <pc:spChg chg="add">
          <ac:chgData name="이지형" userId="3d4594d6552e6340" providerId="LiveId" clId="{E22CF922-6332-4C9A-B4BA-3802F0D9DA44}" dt="2018-02-14T03:52:53.542" v="2563" actId="2696"/>
          <ac:spMkLst>
            <pc:docMk/>
            <pc:sldMk cId="245907835" sldId="794"/>
            <ac:spMk id="8" creationId="{BA0DC21A-DEB1-4265-B76F-58F3A88C25CB}"/>
          </ac:spMkLst>
        </pc:spChg>
        <pc:spChg chg="add">
          <ac:chgData name="이지형" userId="3d4594d6552e6340" providerId="LiveId" clId="{E22CF922-6332-4C9A-B4BA-3802F0D9DA44}" dt="2018-02-14T03:52:53.542" v="2563" actId="2696"/>
          <ac:spMkLst>
            <pc:docMk/>
            <pc:sldMk cId="245907835" sldId="794"/>
            <ac:spMk id="9" creationId="{8920877E-9BDB-4B7A-B8F3-591880CB5DE5}"/>
          </ac:spMkLst>
        </pc:spChg>
        <pc:spChg chg="mod">
          <ac:chgData name="이지형" userId="3d4594d6552e6340" providerId="LiveId" clId="{E22CF922-6332-4C9A-B4BA-3802F0D9DA44}" dt="2018-02-13T14:45:28.487" v="277" actId="20577"/>
          <ac:spMkLst>
            <pc:docMk/>
            <pc:sldMk cId="245907835" sldId="794"/>
            <ac:spMk id="10" creationId="{0887855D-8DF1-4CF5-B511-540840B55EC9}"/>
          </ac:spMkLst>
        </pc:spChg>
        <pc:cxnChg chg="mod">
          <ac:chgData name="이지형" userId="3d4594d6552e6340" providerId="LiveId" clId="{E22CF922-6332-4C9A-B4BA-3802F0D9DA44}" dt="2018-02-13T14:45:07.889" v="234" actId="1037"/>
          <ac:cxnSpMkLst>
            <pc:docMk/>
            <pc:sldMk cId="245907835" sldId="794"/>
            <ac:cxnSpMk id="7" creationId="{993FC292-F715-4138-AAA3-7377D2FEB6D9}"/>
          </ac:cxnSpMkLst>
        </pc:cxnChg>
      </pc:sldChg>
      <pc:sldChg chg="addSp delSp modSp add">
        <pc:chgData name="이지형" userId="3d4594d6552e6340" providerId="LiveId" clId="{E22CF922-6332-4C9A-B4BA-3802F0D9DA44}" dt="2018-02-14T03:52:51.980" v="2562" actId="2696"/>
        <pc:sldMkLst>
          <pc:docMk/>
          <pc:sldMk cId="2501066705" sldId="795"/>
        </pc:sldMkLst>
        <pc:spChg chg="mod">
          <ac:chgData name="이지형" userId="3d4594d6552e6340" providerId="LiveId" clId="{E22CF922-6332-4C9A-B4BA-3802F0D9DA44}" dt="2018-02-13T18:48:53.697" v="1998" actId="2696"/>
          <ac:spMkLst>
            <pc:docMk/>
            <pc:sldMk cId="2501066705" sldId="795"/>
            <ac:spMk id="2" creationId="{09A0EBD4-4CB0-4838-9EB2-1957DA1F664A}"/>
          </ac:spMkLst>
        </pc:spChg>
        <pc:spChg chg="add del">
          <ac:chgData name="이지형" userId="3d4594d6552e6340" providerId="LiveId" clId="{E22CF922-6332-4C9A-B4BA-3802F0D9DA44}" dt="2018-02-14T03:52:50.698" v="2561" actId="2696"/>
          <ac:spMkLst>
            <pc:docMk/>
            <pc:sldMk cId="2501066705" sldId="795"/>
            <ac:spMk id="8" creationId="{17922AF0-A129-4699-8701-05FEA8CE2E40}"/>
          </ac:spMkLst>
        </pc:spChg>
        <pc:spChg chg="add del">
          <ac:chgData name="이지형" userId="3d4594d6552e6340" providerId="LiveId" clId="{E22CF922-6332-4C9A-B4BA-3802F0D9DA44}" dt="2018-02-14T03:52:50.698" v="2561" actId="2696"/>
          <ac:spMkLst>
            <pc:docMk/>
            <pc:sldMk cId="2501066705" sldId="795"/>
            <ac:spMk id="9" creationId="{C615039E-8011-4CE6-9702-BBB79F1C1343}"/>
          </ac:spMkLst>
        </pc:spChg>
        <pc:spChg chg="mod">
          <ac:chgData name="이지형" userId="3d4594d6552e6340" providerId="LiveId" clId="{E22CF922-6332-4C9A-B4BA-3802F0D9DA44}" dt="2018-02-13T14:46:00.109" v="334" actId="20577"/>
          <ac:spMkLst>
            <pc:docMk/>
            <pc:sldMk cId="2501066705" sldId="795"/>
            <ac:spMk id="10" creationId="{0887855D-8DF1-4CF5-B511-540840B55EC9}"/>
          </ac:spMkLst>
        </pc:spChg>
        <pc:spChg chg="add">
          <ac:chgData name="이지형" userId="3d4594d6552e6340" providerId="LiveId" clId="{E22CF922-6332-4C9A-B4BA-3802F0D9DA44}" dt="2018-02-14T03:52:51.980" v="2562" actId="2696"/>
          <ac:spMkLst>
            <pc:docMk/>
            <pc:sldMk cId="2501066705" sldId="795"/>
            <ac:spMk id="11" creationId="{11F4E7E1-5F9D-4A2A-B1AC-3713B1725D63}"/>
          </ac:spMkLst>
        </pc:spChg>
        <pc:spChg chg="add">
          <ac:chgData name="이지형" userId="3d4594d6552e6340" providerId="LiveId" clId="{E22CF922-6332-4C9A-B4BA-3802F0D9DA44}" dt="2018-02-14T03:52:51.980" v="2562" actId="2696"/>
          <ac:spMkLst>
            <pc:docMk/>
            <pc:sldMk cId="2501066705" sldId="795"/>
            <ac:spMk id="12" creationId="{B1D8173B-B2F2-47A1-9DD3-41F961611E9D}"/>
          </ac:spMkLst>
        </pc:spChg>
        <pc:cxnChg chg="mod">
          <ac:chgData name="이지형" userId="3d4594d6552e6340" providerId="LiveId" clId="{E22CF922-6332-4C9A-B4BA-3802F0D9DA44}" dt="2018-02-13T14:45:39.726" v="310" actId="1037"/>
          <ac:cxnSpMkLst>
            <pc:docMk/>
            <pc:sldMk cId="2501066705" sldId="795"/>
            <ac:cxnSpMk id="7" creationId="{993FC292-F715-4138-AAA3-7377D2FEB6D9}"/>
          </ac:cxnSpMkLst>
        </pc:cxnChg>
      </pc:sldChg>
      <pc:sldChg chg="addSp modSp add">
        <pc:chgData name="이지형" userId="3d4594d6552e6340" providerId="LiveId" clId="{E22CF922-6332-4C9A-B4BA-3802F0D9DA44}" dt="2018-02-14T03:50:32.450" v="2559" actId="1036"/>
        <pc:sldMkLst>
          <pc:docMk/>
          <pc:sldMk cId="2221133381" sldId="796"/>
        </pc:sldMkLst>
        <pc:spChg chg="mod">
          <ac:chgData name="이지형" userId="3d4594d6552e6340" providerId="LiveId" clId="{E22CF922-6332-4C9A-B4BA-3802F0D9DA44}" dt="2018-02-13T18:48:57.873" v="1999" actId="1036"/>
          <ac:spMkLst>
            <pc:docMk/>
            <pc:sldMk cId="2221133381" sldId="796"/>
            <ac:spMk id="2" creationId="{09A0EBD4-4CB0-4838-9EB2-1957DA1F664A}"/>
          </ac:spMkLst>
        </pc:spChg>
        <pc:spChg chg="add mod ord">
          <ac:chgData name="이지형" userId="3d4594d6552e6340" providerId="LiveId" clId="{E22CF922-6332-4C9A-B4BA-3802F0D9DA44}" dt="2018-02-14T03:50:32.450" v="2559" actId="1036"/>
          <ac:spMkLst>
            <pc:docMk/>
            <pc:sldMk cId="2221133381" sldId="796"/>
            <ac:spMk id="6" creationId="{4C1198F7-0AF4-4215-BC02-DBE13182B80C}"/>
          </ac:spMkLst>
        </pc:spChg>
        <pc:spChg chg="add mod">
          <ac:chgData name="이지형" userId="3d4594d6552e6340" providerId="LiveId" clId="{E22CF922-6332-4C9A-B4BA-3802F0D9DA44}" dt="2018-02-14T03:50:10.835" v="2549" actId="1036"/>
          <ac:spMkLst>
            <pc:docMk/>
            <pc:sldMk cId="2221133381" sldId="796"/>
            <ac:spMk id="8" creationId="{84F9420F-81F6-479F-930D-22F6D37C3E60}"/>
          </ac:spMkLst>
        </pc:spChg>
        <pc:spChg chg="mod">
          <ac:chgData name="이지형" userId="3d4594d6552e6340" providerId="LiveId" clId="{E22CF922-6332-4C9A-B4BA-3802F0D9DA44}" dt="2018-02-13T15:53:35.539" v="466" actId="20577"/>
          <ac:spMkLst>
            <pc:docMk/>
            <pc:sldMk cId="2221133381" sldId="796"/>
            <ac:spMk id="10" creationId="{0887855D-8DF1-4CF5-B511-540840B55EC9}"/>
          </ac:spMkLst>
        </pc:spChg>
        <pc:cxnChg chg="mod">
          <ac:chgData name="이지형" userId="3d4594d6552e6340" providerId="LiveId" clId="{E22CF922-6332-4C9A-B4BA-3802F0D9DA44}" dt="2018-02-13T14:49:15.317" v="421" actId="14100"/>
          <ac:cxnSpMkLst>
            <pc:docMk/>
            <pc:sldMk cId="2221133381" sldId="796"/>
            <ac:cxnSpMk id="7" creationId="{993FC292-F715-4138-AAA3-7377D2FEB6D9}"/>
          </ac:cxnSpMkLst>
        </pc:cxnChg>
      </pc:sldChg>
      <pc:sldChg chg="addSp delSp modSp add modAnim">
        <pc:chgData name="이지형" userId="3d4594d6552e6340" providerId="LiveId" clId="{E22CF922-6332-4C9A-B4BA-3802F0D9DA44}" dt="2018-02-13T18:49:54.843" v="2007" actId="20577"/>
        <pc:sldMkLst>
          <pc:docMk/>
          <pc:sldMk cId="720895421" sldId="799"/>
        </pc:sldMkLst>
        <pc:spChg chg="mod">
          <ac:chgData name="이지형" userId="3d4594d6552e6340" providerId="LiveId" clId="{E22CF922-6332-4C9A-B4BA-3802F0D9DA44}" dt="2018-02-13T18:49:51.370" v="2006" actId="20577"/>
          <ac:spMkLst>
            <pc:docMk/>
            <pc:sldMk cId="720895421" sldId="799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49:54.843" v="2007" actId="20577"/>
          <ac:spMkLst>
            <pc:docMk/>
            <pc:sldMk cId="720895421" sldId="799"/>
            <ac:spMk id="4" creationId="{E8323645-8D24-4A72-8555-23F0E8DECF1C}"/>
          </ac:spMkLst>
        </pc:spChg>
        <pc:spChg chg="add mod topLvl">
          <ac:chgData name="이지형" userId="3d4594d6552e6340" providerId="LiveId" clId="{E22CF922-6332-4C9A-B4BA-3802F0D9DA44}" dt="2018-02-13T17:08:16.374" v="795" actId="164"/>
          <ac:spMkLst>
            <pc:docMk/>
            <pc:sldMk cId="720895421" sldId="799"/>
            <ac:spMk id="5" creationId="{CDCDFCF1-87E1-4523-9EB2-709CFE7CF105}"/>
          </ac:spMkLst>
        </pc:spChg>
        <pc:spChg chg="add mod topLvl">
          <ac:chgData name="이지형" userId="3d4594d6552e6340" providerId="LiveId" clId="{E22CF922-6332-4C9A-B4BA-3802F0D9DA44}" dt="2018-02-13T17:08:16.374" v="795" actId="164"/>
          <ac:spMkLst>
            <pc:docMk/>
            <pc:sldMk cId="720895421" sldId="799"/>
            <ac:spMk id="6" creationId="{DE096E2C-3919-453D-88FB-A0A19FC81EB3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7" creationId="{ADBB1CFA-9D35-44F9-9E51-26F99F9CDC32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8" creationId="{D0EF5838-3DC7-4E90-A35A-350C484771AA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9" creationId="{4694589B-84C5-4F94-A5A7-A2C8974FD6B2}"/>
          </ac:spMkLst>
        </pc:spChg>
        <pc:spChg chg="add mod topLvl">
          <ac:chgData name="이지형" userId="3d4594d6552e6340" providerId="LiveId" clId="{E22CF922-6332-4C9A-B4BA-3802F0D9DA44}" dt="2018-02-13T17:08:14.425" v="794" actId="164"/>
          <ac:spMkLst>
            <pc:docMk/>
            <pc:sldMk cId="720895421" sldId="799"/>
            <ac:spMk id="12" creationId="{BA74EE77-F23B-41C4-959F-195B0B9DE610}"/>
          </ac:spMkLst>
        </pc:spChg>
        <pc:spChg chg="add mod topLvl">
          <ac:chgData name="이지형" userId="3d4594d6552e6340" providerId="LiveId" clId="{E22CF922-6332-4C9A-B4BA-3802F0D9DA44}" dt="2018-02-13T17:08:14.425" v="794" actId="164"/>
          <ac:spMkLst>
            <pc:docMk/>
            <pc:sldMk cId="720895421" sldId="799"/>
            <ac:spMk id="13" creationId="{E6CD07E8-04C9-4A89-B2AC-B3DB5B85705A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14" creationId="{8FCD7EAA-A5EE-4DE9-9655-4E34B92A64B2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15" creationId="{B0644C7A-6362-4783-BB74-428A0B0478CB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16" creationId="{4F5CFD89-1312-4986-A62B-35354D4A7893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20" creationId="{78D23878-CB4B-4CD5-9DA6-82BF2A781A29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21" creationId="{FFB6F474-765E-4A39-AB7F-8D9B49261AE0}"/>
          </ac:spMkLst>
        </pc:spChg>
        <pc:spChg chg="add mod topLvl">
          <ac:chgData name="이지형" userId="3d4594d6552e6340" providerId="LiveId" clId="{E22CF922-6332-4C9A-B4BA-3802F0D9DA44}" dt="2018-02-13T17:08:12.185" v="793" actId="164"/>
          <ac:spMkLst>
            <pc:docMk/>
            <pc:sldMk cId="720895421" sldId="799"/>
            <ac:spMk id="22" creationId="{702EBA70-9B6F-4CCD-A41A-54E0E4574C95}"/>
          </ac:spMkLst>
        </pc:spChg>
        <pc:spChg chg="add mod topLvl">
          <ac:chgData name="이지형" userId="3d4594d6552e6340" providerId="LiveId" clId="{E22CF922-6332-4C9A-B4BA-3802F0D9DA44}" dt="2018-02-13T17:08:12.185" v="793" actId="164"/>
          <ac:spMkLst>
            <pc:docMk/>
            <pc:sldMk cId="720895421" sldId="799"/>
            <ac:spMk id="23" creationId="{A8E19DAA-9FC3-400B-9491-932FE98EEC15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24" creationId="{34B7F47B-C77E-4A58-B47B-29D504E44DD9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25" creationId="{A7BC8D16-A909-493A-BB5E-7FA2976BDA78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26" creationId="{E7A5E008-3AEF-485D-8405-9A5C08810405}"/>
          </ac:spMkLst>
        </pc:spChg>
        <pc:spChg chg="add mod topLvl">
          <ac:chgData name="이지형" userId="3d4594d6552e6340" providerId="LiveId" clId="{E22CF922-6332-4C9A-B4BA-3802F0D9DA44}" dt="2018-02-13T17:08:10.523" v="792" actId="164"/>
          <ac:spMkLst>
            <pc:docMk/>
            <pc:sldMk cId="720895421" sldId="799"/>
            <ac:spMk id="29" creationId="{7189BFF9-7B29-407D-82C5-8EA34C144FDA}"/>
          </ac:spMkLst>
        </pc:spChg>
        <pc:spChg chg="add mod topLvl">
          <ac:chgData name="이지형" userId="3d4594d6552e6340" providerId="LiveId" clId="{E22CF922-6332-4C9A-B4BA-3802F0D9DA44}" dt="2018-02-13T17:08:10.523" v="792" actId="164"/>
          <ac:spMkLst>
            <pc:docMk/>
            <pc:sldMk cId="720895421" sldId="799"/>
            <ac:spMk id="30" creationId="{D574E406-0F40-421B-8A2A-A8FA698C0323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31" creationId="{978C289B-BB60-495B-B395-C76AFE5F5B7A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32" creationId="{1E9CB43B-B80E-451F-A856-F8A8D0B9ADEC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33" creationId="{8D88D6BB-FE75-4C2D-B684-23E9501E555C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37" creationId="{667C0B72-3A4E-4905-834F-3FE6F9A7322E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38" creationId="{270A7903-28B8-449B-A595-1082F0CEB73F}"/>
          </ac:spMkLst>
        </pc:spChg>
        <pc:spChg chg="add mod topLvl">
          <ac:chgData name="이지형" userId="3d4594d6552e6340" providerId="LiveId" clId="{E22CF922-6332-4C9A-B4BA-3802F0D9DA44}" dt="2018-02-13T17:08:08.779" v="791" actId="164"/>
          <ac:spMkLst>
            <pc:docMk/>
            <pc:sldMk cId="720895421" sldId="799"/>
            <ac:spMk id="40" creationId="{5FD853FC-2439-4E6C-AF6D-F4E5EB8453B5}"/>
          </ac:spMkLst>
        </pc:spChg>
        <pc:spChg chg="add mod topLvl">
          <ac:chgData name="이지형" userId="3d4594d6552e6340" providerId="LiveId" clId="{E22CF922-6332-4C9A-B4BA-3802F0D9DA44}" dt="2018-02-13T17:08:08.779" v="791" actId="164"/>
          <ac:spMkLst>
            <pc:docMk/>
            <pc:sldMk cId="720895421" sldId="799"/>
            <ac:spMk id="41" creationId="{1B726788-E73C-4F9F-8F15-216167C55883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42" creationId="{A346AB2B-9AC3-4CDD-9606-806C601C6DD0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43" creationId="{78C3A93C-113D-483D-8FDB-1B9A489C46F9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44" creationId="{DCB5CF57-ABE6-4EEE-BF9C-08C0FDDA8FF8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48" creationId="{AFA6DAAD-4B23-45B2-941A-10FCE4881231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53" creationId="{DDB8360E-C6D2-4E77-9113-1839AC3B31D9}"/>
          </ac:spMkLst>
        </pc:spChg>
        <pc:spChg chg="add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54" creationId="{37F64910-5680-4F20-90BA-7CF7FBBC6763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55" creationId="{7F9EB281-B2F0-40D0-A652-95B1E500BD19}"/>
          </ac:spMkLst>
        </pc:spChg>
        <pc:spChg chg="add del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56" creationId="{55921D56-51FC-47FF-AE34-B72ABCAB5608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57" creationId="{07AEC47A-4703-4EA8-9545-B00E524F0BC4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58" creationId="{72FA45FE-396D-426A-8BD0-D1877E4A7B6F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74" creationId="{81BAFF8F-7314-40E9-85B8-985CFF0F3665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75" creationId="{D747CE72-84BC-4100-BE47-7947EE2D9173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76" creationId="{41A86B69-F924-47B6-AABF-021A0FBEE9ED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77" creationId="{6F2217ED-5F6D-49C1-A68A-F186887F4CE8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83" creationId="{76BD356E-209C-4199-82C5-844D0FFF95DE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84" creationId="{1F774A37-A639-4165-A1EB-D3F4D8F29A1D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85" creationId="{45EA3741-147A-49E1-9B8D-06669E0DFA95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86" creationId="{1D0E27AF-6160-4595-B071-2C0842D5DF26}"/>
          </ac:spMkLst>
        </pc:spChg>
        <pc:spChg chg="add mod">
          <ac:chgData name="이지형" userId="3d4594d6552e6340" providerId="LiveId" clId="{E22CF922-6332-4C9A-B4BA-3802F0D9DA44}" dt="2018-02-13T17:00:38.333" v="706" actId="20577"/>
          <ac:spMkLst>
            <pc:docMk/>
            <pc:sldMk cId="720895421" sldId="799"/>
            <ac:spMk id="87" creationId="{11A37199-EC60-4542-97DE-CFB6E9771E81}"/>
          </ac:spMkLst>
        </pc:spChg>
        <pc:spChg chg="add del">
          <ac:chgData name="이지형" userId="3d4594d6552e6340" providerId="LiveId" clId="{E22CF922-6332-4C9A-B4BA-3802F0D9DA44}" dt="2018-02-13T16:58:54.695" v="678" actId="20577"/>
          <ac:spMkLst>
            <pc:docMk/>
            <pc:sldMk cId="720895421" sldId="799"/>
            <ac:spMk id="88" creationId="{1BBF68EA-43E7-4485-B58E-D83991B4289E}"/>
          </ac:spMkLst>
        </pc:spChg>
        <pc:spChg chg="add del">
          <ac:chgData name="이지형" userId="3d4594d6552e6340" providerId="LiveId" clId="{E22CF922-6332-4C9A-B4BA-3802F0D9DA44}" dt="2018-02-13T16:59:11.044" v="681" actId="20577"/>
          <ac:spMkLst>
            <pc:docMk/>
            <pc:sldMk cId="720895421" sldId="799"/>
            <ac:spMk id="89" creationId="{A5D5D670-16A8-4E46-B2AB-E5230C55A511}"/>
          </ac:spMkLst>
        </pc:spChg>
        <pc:spChg chg="add del">
          <ac:chgData name="이지형" userId="3d4594d6552e6340" providerId="LiveId" clId="{E22CF922-6332-4C9A-B4BA-3802F0D9DA44}" dt="2018-02-13T16:59:37.334" v="687" actId="20577"/>
          <ac:spMkLst>
            <pc:docMk/>
            <pc:sldMk cId="720895421" sldId="799"/>
            <ac:spMk id="90" creationId="{ECFAD3DC-E68E-4BBA-8613-53B1138C681F}"/>
          </ac:spMkLst>
        </pc:spChg>
        <pc:spChg chg="add mod">
          <ac:chgData name="이지형" userId="3d4594d6552e6340" providerId="LiveId" clId="{E22CF922-6332-4C9A-B4BA-3802F0D9DA44}" dt="2018-02-13T17:02:38.054" v="749" actId="1076"/>
          <ac:spMkLst>
            <pc:docMk/>
            <pc:sldMk cId="720895421" sldId="799"/>
            <ac:spMk id="91" creationId="{5D6D1008-61EA-428E-B837-1C9AF0E41675}"/>
          </ac:spMkLst>
        </pc:spChg>
        <pc:grpChg chg="add mod">
          <ac:chgData name="이지형" userId="3d4594d6552e6340" providerId="LiveId" clId="{E22CF922-6332-4C9A-B4BA-3802F0D9DA44}" dt="2018-02-13T17:03:06.622" v="755" actId="164"/>
          <ac:grpSpMkLst>
            <pc:docMk/>
            <pc:sldMk cId="720895421" sldId="799"/>
            <ac:grpSpMk id="92" creationId="{68B5BE9B-0AE2-4FBF-B646-9C81881AFC2C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3" creationId="{CBAB3330-2C93-4227-9689-B99B809217EB}"/>
          </ac:grpSpMkLst>
        </pc:grpChg>
        <pc:grpChg chg="add del mod topLvl">
          <ac:chgData name="이지형" userId="3d4594d6552e6340" providerId="LiveId" clId="{E22CF922-6332-4C9A-B4BA-3802F0D9DA44}" dt="2018-02-13T17:06:40.642" v="771" actId="165"/>
          <ac:grpSpMkLst>
            <pc:docMk/>
            <pc:sldMk cId="720895421" sldId="799"/>
            <ac:grpSpMk id="94" creationId="{B11EE323-0476-4659-AF55-D04057228490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5" creationId="{2C757A50-C883-46BB-AA13-4869A3A01772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6" creationId="{081441B4-9405-41A9-A2E2-65F2BDF7AF30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7" creationId="{ABAF1DBE-1A2B-4248-A343-04A0C4544EA5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8" creationId="{5B13AB03-FE8D-4339-BD24-652E91E6B21B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99" creationId="{B447D0FB-6FEA-4699-80FA-DCB3E571A84D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100" creationId="{C632E9BE-7124-4B71-8904-D8E0F5F47B33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101" creationId="{17A657F6-16A2-4004-B7BD-A2BDBEC89668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102" creationId="{85E5BD37-626F-407D-9ECF-A2EFB966ACB2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103" creationId="{D40A2432-5FB8-4265-9E00-E30D20A239C5}"/>
          </ac:grpSpMkLst>
        </pc:grpChg>
        <pc:grpChg chg="add del mod">
          <ac:chgData name="이지형" userId="3d4594d6552e6340" providerId="LiveId" clId="{E22CF922-6332-4C9A-B4BA-3802F0D9DA44}" dt="2018-02-13T17:08:03.262" v="790" actId="165"/>
          <ac:grpSpMkLst>
            <pc:docMk/>
            <pc:sldMk cId="720895421" sldId="799"/>
            <ac:grpSpMk id="104" creationId="{A8A17DC9-0347-4058-BFA9-EE8F21CEF11A}"/>
          </ac:grpSpMkLst>
        </pc:grpChg>
        <pc:grpChg chg="add mod">
          <ac:chgData name="이지형" userId="3d4594d6552e6340" providerId="LiveId" clId="{E22CF922-6332-4C9A-B4BA-3802F0D9DA44}" dt="2018-02-13T17:08:08.779" v="791" actId="164"/>
          <ac:grpSpMkLst>
            <pc:docMk/>
            <pc:sldMk cId="720895421" sldId="799"/>
            <ac:grpSpMk id="105" creationId="{CB1D026A-8E12-4032-9E24-C1BA452877FE}"/>
          </ac:grpSpMkLst>
        </pc:grpChg>
        <pc:grpChg chg="add mod">
          <ac:chgData name="이지형" userId="3d4594d6552e6340" providerId="LiveId" clId="{E22CF922-6332-4C9A-B4BA-3802F0D9DA44}" dt="2018-02-13T17:08:10.523" v="792" actId="164"/>
          <ac:grpSpMkLst>
            <pc:docMk/>
            <pc:sldMk cId="720895421" sldId="799"/>
            <ac:grpSpMk id="106" creationId="{6E30B190-8134-428F-B83A-7966B413040B}"/>
          </ac:grpSpMkLst>
        </pc:grpChg>
        <pc:grpChg chg="add mod">
          <ac:chgData name="이지형" userId="3d4594d6552e6340" providerId="LiveId" clId="{E22CF922-6332-4C9A-B4BA-3802F0D9DA44}" dt="2018-02-13T17:08:12.185" v="793" actId="164"/>
          <ac:grpSpMkLst>
            <pc:docMk/>
            <pc:sldMk cId="720895421" sldId="799"/>
            <ac:grpSpMk id="107" creationId="{77E05055-C66C-47E6-A07C-F820C5B517BE}"/>
          </ac:grpSpMkLst>
        </pc:grpChg>
        <pc:grpChg chg="add mod">
          <ac:chgData name="이지형" userId="3d4594d6552e6340" providerId="LiveId" clId="{E22CF922-6332-4C9A-B4BA-3802F0D9DA44}" dt="2018-02-13T17:08:14.425" v="794" actId="164"/>
          <ac:grpSpMkLst>
            <pc:docMk/>
            <pc:sldMk cId="720895421" sldId="799"/>
            <ac:grpSpMk id="108" creationId="{AA42F69D-FDBB-4EC9-B2A9-A79C86A1B644}"/>
          </ac:grpSpMkLst>
        </pc:grpChg>
        <pc:grpChg chg="add mod">
          <ac:chgData name="이지형" userId="3d4594d6552e6340" providerId="LiveId" clId="{E22CF922-6332-4C9A-B4BA-3802F0D9DA44}" dt="2018-02-13T17:08:16.374" v="795" actId="164"/>
          <ac:grpSpMkLst>
            <pc:docMk/>
            <pc:sldMk cId="720895421" sldId="799"/>
            <ac:grpSpMk id="109" creationId="{DDB0A1FD-A9EF-4015-8F2A-32F07F046DEB}"/>
          </ac:grpSpMkLst>
        </pc:grpChg>
        <pc:grpChg chg="add mod">
          <ac:chgData name="이지형" userId="3d4594d6552e6340" providerId="LiveId" clId="{E22CF922-6332-4C9A-B4BA-3802F0D9DA44}" dt="2018-02-13T17:08:19.552" v="796" actId="164"/>
          <ac:grpSpMkLst>
            <pc:docMk/>
            <pc:sldMk cId="720895421" sldId="799"/>
            <ac:grpSpMk id="110" creationId="{66BF90D6-2732-45C9-9567-F994163B5D3F}"/>
          </ac:grpSpMkLst>
        </pc:grpChg>
        <pc:grpChg chg="add mod">
          <ac:chgData name="이지형" userId="3d4594d6552e6340" providerId="LiveId" clId="{E22CF922-6332-4C9A-B4BA-3802F0D9DA44}" dt="2018-02-13T17:09:19.620" v="813" actId="164"/>
          <ac:grpSpMkLst>
            <pc:docMk/>
            <pc:sldMk cId="720895421" sldId="799"/>
            <ac:grpSpMk id="111" creationId="{2A888F50-81BA-4F3C-99FC-0178C927E6B0}"/>
          </ac:grpSpMkLst>
        </pc:grpChg>
        <pc:grpChg chg="add mod">
          <ac:chgData name="이지형" userId="3d4594d6552e6340" providerId="LiveId" clId="{E22CF922-6332-4C9A-B4BA-3802F0D9DA44}" dt="2018-02-13T17:08:25.445" v="798" actId="164"/>
          <ac:grpSpMkLst>
            <pc:docMk/>
            <pc:sldMk cId="720895421" sldId="799"/>
            <ac:grpSpMk id="112" creationId="{33273C2F-8399-4D38-9D8C-731F97C0A730}"/>
          </ac:grpSpMkLst>
        </pc:grpChg>
        <pc:grpChg chg="add mod">
          <ac:chgData name="이지형" userId="3d4594d6552e6340" providerId="LiveId" clId="{E22CF922-6332-4C9A-B4BA-3802F0D9DA44}" dt="2018-02-13T17:08:28.749" v="799" actId="164"/>
          <ac:grpSpMkLst>
            <pc:docMk/>
            <pc:sldMk cId="720895421" sldId="799"/>
            <ac:grpSpMk id="113" creationId="{808990E4-B11D-4925-BACF-2A86350EE7C2}"/>
          </ac:grpSpMkLst>
        </pc:grpChg>
        <pc:grpChg chg="add mod">
          <ac:chgData name="이지형" userId="3d4594d6552e6340" providerId="LiveId" clId="{E22CF922-6332-4C9A-B4BA-3802F0D9DA44}" dt="2018-02-13T17:08:32.247" v="800" actId="164"/>
          <ac:grpSpMkLst>
            <pc:docMk/>
            <pc:sldMk cId="720895421" sldId="799"/>
            <ac:grpSpMk id="114" creationId="{2A6113AF-7A6E-4285-A0B9-09E9036FA1AD}"/>
          </ac:grpSpMkLst>
        </pc:grpChg>
        <pc:grpChg chg="add mod">
          <ac:chgData name="이지형" userId="3d4594d6552e6340" providerId="LiveId" clId="{E22CF922-6332-4C9A-B4BA-3802F0D9DA44}" dt="2018-02-13T17:09:19.620" v="813" actId="164"/>
          <ac:grpSpMkLst>
            <pc:docMk/>
            <pc:sldMk cId="720895421" sldId="799"/>
            <ac:grpSpMk id="116" creationId="{83D906B8-F9F4-4968-BCC8-D82E4D896ECC}"/>
          </ac:grpSpMkLst>
        </pc:grpChg>
        <pc:cxnChg chg="add mod topLvl">
          <ac:chgData name="이지형" userId="3d4594d6552e6340" providerId="LiveId" clId="{E22CF922-6332-4C9A-B4BA-3802F0D9DA44}" dt="2018-02-13T17:08:19.552" v="796" actId="164"/>
          <ac:cxnSpMkLst>
            <pc:docMk/>
            <pc:sldMk cId="720895421" sldId="799"/>
            <ac:cxnSpMk id="10" creationId="{C6BDEEE4-8D18-455E-9A07-52F768BA24C5}"/>
          </ac:cxnSpMkLst>
        </pc:cxnChg>
        <pc:cxnChg chg="add mod topLvl">
          <ac:chgData name="이지형" userId="3d4594d6552e6340" providerId="LiveId" clId="{E22CF922-6332-4C9A-B4BA-3802F0D9DA44}" dt="2018-02-13T17:08:19.552" v="796" actId="164"/>
          <ac:cxnSpMkLst>
            <pc:docMk/>
            <pc:sldMk cId="720895421" sldId="799"/>
            <ac:cxnSpMk id="11" creationId="{BA39EE88-56E3-4DF0-92E3-00B48AB1932B}"/>
          </ac:cxnSpMkLst>
        </pc:cxnChg>
        <pc:cxnChg chg="add mod topLvl">
          <ac:chgData name="이지형" userId="3d4594d6552e6340" providerId="LiveId" clId="{E22CF922-6332-4C9A-B4BA-3802F0D9DA44}" dt="2018-02-13T17:09:19.620" v="813" actId="164"/>
          <ac:cxnSpMkLst>
            <pc:docMk/>
            <pc:sldMk cId="720895421" sldId="799"/>
            <ac:cxnSpMk id="17" creationId="{A3AF4286-ADC7-4F2E-A098-5BDAB8AA38F7}"/>
          </ac:cxnSpMkLst>
        </pc:cxnChg>
        <pc:cxnChg chg="add del mod topLvl">
          <ac:chgData name="이지형" userId="3d4594d6552e6340" providerId="LiveId" clId="{E22CF922-6332-4C9A-B4BA-3802F0D9DA44}" dt="2018-02-13T17:08:22.686" v="797" actId="164"/>
          <ac:cxnSpMkLst>
            <pc:docMk/>
            <pc:sldMk cId="720895421" sldId="799"/>
            <ac:cxnSpMk id="18" creationId="{E54E8FD1-1EDD-444B-BF11-18C60D1D014A}"/>
          </ac:cxnSpMkLst>
        </pc:cxnChg>
        <pc:cxnChg chg="add mod topLvl">
          <ac:chgData name="이지형" userId="3d4594d6552e6340" providerId="LiveId" clId="{E22CF922-6332-4C9A-B4BA-3802F0D9DA44}" dt="2018-02-13T17:08:22.686" v="797" actId="164"/>
          <ac:cxnSpMkLst>
            <pc:docMk/>
            <pc:sldMk cId="720895421" sldId="799"/>
            <ac:cxnSpMk id="19" creationId="{11BD1404-9D99-43AA-9012-9F44E24E0858}"/>
          </ac:cxnSpMkLst>
        </pc:cxnChg>
        <pc:cxnChg chg="add mod topLvl">
          <ac:chgData name="이지형" userId="3d4594d6552e6340" providerId="LiveId" clId="{E22CF922-6332-4C9A-B4BA-3802F0D9DA44}" dt="2018-02-13T17:08:25.445" v="798" actId="164"/>
          <ac:cxnSpMkLst>
            <pc:docMk/>
            <pc:sldMk cId="720895421" sldId="799"/>
            <ac:cxnSpMk id="27" creationId="{B0C95AE3-680F-41D4-A019-A1E243FBBBF1}"/>
          </ac:cxnSpMkLst>
        </pc:cxnChg>
        <pc:cxnChg chg="add mod topLvl">
          <ac:chgData name="이지형" userId="3d4594d6552e6340" providerId="LiveId" clId="{E22CF922-6332-4C9A-B4BA-3802F0D9DA44}" dt="2018-02-13T17:08:25.445" v="798" actId="164"/>
          <ac:cxnSpMkLst>
            <pc:docMk/>
            <pc:sldMk cId="720895421" sldId="799"/>
            <ac:cxnSpMk id="28" creationId="{A2522E09-51B4-4BAB-B679-F9BC008DD0C4}"/>
          </ac:cxnSpMkLst>
        </pc:cxnChg>
        <pc:cxnChg chg="add mod topLvl">
          <ac:chgData name="이지형" userId="3d4594d6552e6340" providerId="LiveId" clId="{E22CF922-6332-4C9A-B4BA-3802F0D9DA44}" dt="2018-02-13T17:08:28.749" v="799" actId="164"/>
          <ac:cxnSpMkLst>
            <pc:docMk/>
            <pc:sldMk cId="720895421" sldId="799"/>
            <ac:cxnSpMk id="34" creationId="{2F3B2577-74FD-40D5-97BE-1E90F093C3CC}"/>
          </ac:cxnSpMkLst>
        </pc:cxnChg>
        <pc:cxnChg chg="add mod topLvl">
          <ac:chgData name="이지형" userId="3d4594d6552e6340" providerId="LiveId" clId="{E22CF922-6332-4C9A-B4BA-3802F0D9DA44}" dt="2018-02-13T17:08:28.749" v="799" actId="164"/>
          <ac:cxnSpMkLst>
            <pc:docMk/>
            <pc:sldMk cId="720895421" sldId="799"/>
            <ac:cxnSpMk id="35" creationId="{2211EAB9-877A-43CB-B2F4-49CD4B7B9BD8}"/>
          </ac:cxnSpMkLst>
        </pc:cxnChg>
        <pc:cxnChg chg="add mod topLvl">
          <ac:chgData name="이지형" userId="3d4594d6552e6340" providerId="LiveId" clId="{E22CF922-6332-4C9A-B4BA-3802F0D9DA44}" dt="2018-02-13T17:08:28.749" v="799" actId="164"/>
          <ac:cxnSpMkLst>
            <pc:docMk/>
            <pc:sldMk cId="720895421" sldId="799"/>
            <ac:cxnSpMk id="36" creationId="{73BE2450-96B9-410B-81C8-A7173CEA0D01}"/>
          </ac:cxnSpMkLst>
        </pc:cxnChg>
        <pc:cxnChg chg="add del mod topLvl">
          <ac:chgData name="이지형" userId="3d4594d6552e6340" providerId="LiveId" clId="{E22CF922-6332-4C9A-B4BA-3802F0D9DA44}" dt="2018-02-13T17:08:25.445" v="798" actId="164"/>
          <ac:cxnSpMkLst>
            <pc:docMk/>
            <pc:sldMk cId="720895421" sldId="799"/>
            <ac:cxnSpMk id="39" creationId="{527D458A-3B73-4BEF-8DA7-3E56943131A0}"/>
          </ac:cxnSpMkLst>
        </pc:cxnChg>
        <pc:cxnChg chg="add mod topLvl">
          <ac:chgData name="이지형" userId="3d4594d6552e6340" providerId="LiveId" clId="{E22CF922-6332-4C9A-B4BA-3802F0D9DA44}" dt="2018-02-13T17:08:32.247" v="800" actId="164"/>
          <ac:cxnSpMkLst>
            <pc:docMk/>
            <pc:sldMk cId="720895421" sldId="799"/>
            <ac:cxnSpMk id="45" creationId="{BEE35FF6-FA6E-46D9-8386-2D7A49F3080F}"/>
          </ac:cxnSpMkLst>
        </pc:cxnChg>
        <pc:cxnChg chg="add mod topLvl">
          <ac:chgData name="이지형" userId="3d4594d6552e6340" providerId="LiveId" clId="{E22CF922-6332-4C9A-B4BA-3802F0D9DA44}" dt="2018-02-13T17:08:32.247" v="800" actId="164"/>
          <ac:cxnSpMkLst>
            <pc:docMk/>
            <pc:sldMk cId="720895421" sldId="799"/>
            <ac:cxnSpMk id="46" creationId="{2ABDCDCA-A09C-4960-B3D7-4E73645911AD}"/>
          </ac:cxnSpMkLst>
        </pc:cxnChg>
        <pc:cxnChg chg="add mod topLvl">
          <ac:chgData name="이지형" userId="3d4594d6552e6340" providerId="LiveId" clId="{E22CF922-6332-4C9A-B4BA-3802F0D9DA44}" dt="2018-02-13T17:08:32.247" v="800" actId="164"/>
          <ac:cxnSpMkLst>
            <pc:docMk/>
            <pc:sldMk cId="720895421" sldId="799"/>
            <ac:cxnSpMk id="47" creationId="{0A57C46E-8F64-4B23-A32E-34189A895741}"/>
          </ac:cxnSpMkLst>
        </pc:cxnChg>
      </pc:sldChg>
      <pc:sldChg chg="addSp delSp modSp add delAnim modAnim">
        <pc:chgData name="이지형" userId="3d4594d6552e6340" providerId="LiveId" clId="{E22CF922-6332-4C9A-B4BA-3802F0D9DA44}" dt="2018-02-14T04:31:51.315" v="2600" actId="478"/>
        <pc:sldMkLst>
          <pc:docMk/>
          <pc:sldMk cId="505610474" sldId="800"/>
        </pc:sldMkLst>
        <pc:spChg chg="mod">
          <ac:chgData name="이지형" userId="3d4594d6552e6340" providerId="LiveId" clId="{E22CF922-6332-4C9A-B4BA-3802F0D9DA44}" dt="2018-02-13T18:50:01.173" v="2008" actId="20577"/>
          <ac:spMkLst>
            <pc:docMk/>
            <pc:sldMk cId="505610474" sldId="800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06.039" v="2009" actId="20577"/>
          <ac:spMkLst>
            <pc:docMk/>
            <pc:sldMk cId="505610474" sldId="800"/>
            <ac:spMk id="4" creationId="{E8323645-8D24-4A72-8555-23F0E8DECF1C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5" creationId="{CDCDFCF1-87E1-4523-9EB2-709CFE7CF10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6" creationId="{DE096E2C-3919-453D-88FB-A0A19FC81EB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7" creationId="{ADBB1CFA-9D35-44F9-9E51-26F99F9CDC32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8" creationId="{D0EF5838-3DC7-4E90-A35A-350C484771AA}"/>
          </ac:spMkLst>
        </pc:spChg>
        <pc:spChg chg="del mod topLvl">
          <ac:chgData name="이지형" userId="3d4594d6552e6340" providerId="LiveId" clId="{E22CF922-6332-4C9A-B4BA-3802F0D9DA44}" dt="2018-02-13T17:39:57.151" v="1181" actId="20577"/>
          <ac:spMkLst>
            <pc:docMk/>
            <pc:sldMk cId="505610474" sldId="800"/>
            <ac:spMk id="9" creationId="{4694589B-84C5-4F94-A5A7-A2C8974FD6B2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12" creationId="{BA74EE77-F23B-41C4-959F-195B0B9DE610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13" creationId="{E6CD07E8-04C9-4A89-B2AC-B3DB5B85705A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14" creationId="{8FCD7EAA-A5EE-4DE9-9655-4E34B92A64B2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15" creationId="{B0644C7A-6362-4783-BB74-428A0B0478CB}"/>
          </ac:spMkLst>
        </pc:spChg>
        <pc:spChg chg="del mod topLvl">
          <ac:chgData name="이지형" userId="3d4594d6552e6340" providerId="LiveId" clId="{E22CF922-6332-4C9A-B4BA-3802F0D9DA44}" dt="2018-02-13T17:40:02.821" v="1184" actId="20577"/>
          <ac:spMkLst>
            <pc:docMk/>
            <pc:sldMk cId="505610474" sldId="800"/>
            <ac:spMk id="16" creationId="{4F5CFD89-1312-4986-A62B-35354D4A789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" creationId="{78D23878-CB4B-4CD5-9DA6-82BF2A781A29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1" creationId="{FFB6F474-765E-4A39-AB7F-8D9B49261AE0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2" creationId="{702EBA70-9B6F-4CCD-A41A-54E0E4574C9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3" creationId="{A8E19DAA-9FC3-400B-9491-932FE98EEC1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4" creationId="{34B7F47B-C77E-4A58-B47B-29D504E44DD9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5" creationId="{A7BC8D16-A909-493A-BB5E-7FA2976BDA78}"/>
          </ac:spMkLst>
        </pc:spChg>
        <pc:spChg chg="del mod topLvl">
          <ac:chgData name="이지형" userId="3d4594d6552e6340" providerId="LiveId" clId="{E22CF922-6332-4C9A-B4BA-3802F0D9DA44}" dt="2018-02-13T17:40:07.475" v="1187" actId="20577"/>
          <ac:spMkLst>
            <pc:docMk/>
            <pc:sldMk cId="505610474" sldId="800"/>
            <ac:spMk id="26" creationId="{E7A5E008-3AEF-485D-8405-9A5C0881040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9" creationId="{7189BFF9-7B29-407D-82C5-8EA34C144FDA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0" creationId="{D574E406-0F40-421B-8A2A-A8FA698C032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1" creationId="{978C289B-BB60-495B-B395-C76AFE5F5B7A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2" creationId="{1E9CB43B-B80E-451F-A856-F8A8D0B9ADEC}"/>
          </ac:spMkLst>
        </pc:spChg>
        <pc:spChg chg="del mod topLvl">
          <ac:chgData name="이지형" userId="3d4594d6552e6340" providerId="LiveId" clId="{E22CF922-6332-4C9A-B4BA-3802F0D9DA44}" dt="2018-02-13T17:40:13.320" v="1190" actId="20577"/>
          <ac:spMkLst>
            <pc:docMk/>
            <pc:sldMk cId="505610474" sldId="800"/>
            <ac:spMk id="33" creationId="{8D88D6BB-FE75-4C2D-B684-23E9501E555C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7" creationId="{667C0B72-3A4E-4905-834F-3FE6F9A7322E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8" creationId="{270A7903-28B8-449B-A595-1082F0CEB73F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0" creationId="{5FD853FC-2439-4E6C-AF6D-F4E5EB8453B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1" creationId="{1B726788-E73C-4F9F-8F15-216167C5588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2" creationId="{A346AB2B-9AC3-4CDD-9606-806C601C6DD0}"/>
          </ac:spMkLst>
        </pc:spChg>
        <pc:spChg chg="add del 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3" creationId="{78C3A93C-113D-483D-8FDB-1B9A489C46F9}"/>
          </ac:spMkLst>
        </pc:spChg>
        <pc:spChg chg="del mod topLvl">
          <ac:chgData name="이지형" userId="3d4594d6552e6340" providerId="LiveId" clId="{E22CF922-6332-4C9A-B4BA-3802F0D9DA44}" dt="2018-02-13T17:40:22.646" v="1195" actId="20577"/>
          <ac:spMkLst>
            <pc:docMk/>
            <pc:sldMk cId="505610474" sldId="800"/>
            <ac:spMk id="44" creationId="{DCB5CF57-ABE6-4EEE-BF9C-08C0FDDA8FF8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8" creationId="{AFA6DAAD-4B23-45B2-941A-10FCE4881231}"/>
          </ac:spMkLst>
        </pc:spChg>
        <pc:spChg chg="add del mod">
          <ac:chgData name="이지형" userId="3d4594d6552e6340" providerId="LiveId" clId="{E22CF922-6332-4C9A-B4BA-3802F0D9DA44}" dt="2018-02-13T17:12:22.625" v="857" actId="478"/>
          <ac:spMkLst>
            <pc:docMk/>
            <pc:sldMk cId="505610474" sldId="800"/>
            <ac:spMk id="52" creationId="{36841E11-96AE-4719-8C2F-13505B4FFEC0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53" creationId="{DDB8360E-C6D2-4E77-9113-1839AC3B31D9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54" creationId="{37F64910-5680-4F20-90BA-7CF7FBBC676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55" creationId="{7F9EB281-B2F0-40D0-A652-95B1E500BD19}"/>
          </ac:spMkLst>
        </pc:spChg>
        <pc:spChg chg="del mod topLvl">
          <ac:chgData name="이지형" userId="3d4594d6552e6340" providerId="LiveId" clId="{E22CF922-6332-4C9A-B4BA-3802F0D9DA44}" dt="2018-02-13T17:11:34.940" v="850" actId="478"/>
          <ac:spMkLst>
            <pc:docMk/>
            <pc:sldMk cId="505610474" sldId="800"/>
            <ac:spMk id="56" creationId="{55921D56-51FC-47FF-AE34-B72ABCAB5608}"/>
          </ac:spMkLst>
        </pc:spChg>
        <pc:spChg chg="del mod topLvl">
          <ac:chgData name="이지형" userId="3d4594d6552e6340" providerId="LiveId" clId="{E22CF922-6332-4C9A-B4BA-3802F0D9DA44}" dt="2018-02-13T17:11:36.909" v="851" actId="478"/>
          <ac:spMkLst>
            <pc:docMk/>
            <pc:sldMk cId="505610474" sldId="800"/>
            <ac:spMk id="57" creationId="{07AEC47A-4703-4EA8-9545-B00E524F0BC4}"/>
          </ac:spMkLst>
        </pc:spChg>
        <pc:spChg chg="del mod topLvl">
          <ac:chgData name="이지형" userId="3d4594d6552e6340" providerId="LiveId" clId="{E22CF922-6332-4C9A-B4BA-3802F0D9DA44}" dt="2018-02-13T17:11:38.770" v="852" actId="478"/>
          <ac:spMkLst>
            <pc:docMk/>
            <pc:sldMk cId="505610474" sldId="800"/>
            <ac:spMk id="58" creationId="{72FA45FE-396D-426A-8BD0-D1877E4A7B6F}"/>
          </ac:spMkLst>
        </pc:spChg>
        <pc:spChg chg="del mod topLvl">
          <ac:chgData name="이지형" userId="3d4594d6552e6340" providerId="LiveId" clId="{E22CF922-6332-4C9A-B4BA-3802F0D9DA44}" dt="2018-02-13T17:11:24.364" v="845" actId="478"/>
          <ac:spMkLst>
            <pc:docMk/>
            <pc:sldMk cId="505610474" sldId="800"/>
            <ac:spMk id="74" creationId="{81BAFF8F-7314-40E9-85B8-985CFF0F3665}"/>
          </ac:spMkLst>
        </pc:spChg>
        <pc:spChg chg="del mod topLvl">
          <ac:chgData name="이지형" userId="3d4594d6552e6340" providerId="LiveId" clId="{E22CF922-6332-4C9A-B4BA-3802F0D9DA44}" dt="2018-02-13T17:11:25.869" v="846" actId="478"/>
          <ac:spMkLst>
            <pc:docMk/>
            <pc:sldMk cId="505610474" sldId="800"/>
            <ac:spMk id="75" creationId="{D747CE72-84BC-4100-BE47-7947EE2D9173}"/>
          </ac:spMkLst>
        </pc:spChg>
        <pc:spChg chg="del mod topLvl">
          <ac:chgData name="이지형" userId="3d4594d6552e6340" providerId="LiveId" clId="{E22CF922-6332-4C9A-B4BA-3802F0D9DA44}" dt="2018-02-13T17:11:27.557" v="847" actId="478"/>
          <ac:spMkLst>
            <pc:docMk/>
            <pc:sldMk cId="505610474" sldId="800"/>
            <ac:spMk id="76" creationId="{41A86B69-F924-47B6-AABF-021A0FBEE9ED}"/>
          </ac:spMkLst>
        </pc:spChg>
        <pc:spChg chg="del mod topLvl">
          <ac:chgData name="이지형" userId="3d4594d6552e6340" providerId="LiveId" clId="{E22CF922-6332-4C9A-B4BA-3802F0D9DA44}" dt="2018-02-13T17:11:29.491" v="848" actId="478"/>
          <ac:spMkLst>
            <pc:docMk/>
            <pc:sldMk cId="505610474" sldId="800"/>
            <ac:spMk id="77" creationId="{6F2217ED-5F6D-49C1-A68A-F186887F4CE8}"/>
          </ac:spMkLst>
        </pc:spChg>
        <pc:spChg chg="del mod topLvl">
          <ac:chgData name="이지형" userId="3d4594d6552e6340" providerId="LiveId" clId="{E22CF922-6332-4C9A-B4BA-3802F0D9DA44}" dt="2018-02-13T17:11:03.648" v="839" actId="478"/>
          <ac:spMkLst>
            <pc:docMk/>
            <pc:sldMk cId="505610474" sldId="800"/>
            <ac:spMk id="83" creationId="{76BD356E-209C-4199-82C5-844D0FFF95DE}"/>
          </ac:spMkLst>
        </pc:spChg>
        <pc:spChg chg="del mod topLvl">
          <ac:chgData name="이지형" userId="3d4594d6552e6340" providerId="LiveId" clId="{E22CF922-6332-4C9A-B4BA-3802F0D9DA44}" dt="2018-02-13T17:11:05.552" v="840" actId="478"/>
          <ac:spMkLst>
            <pc:docMk/>
            <pc:sldMk cId="505610474" sldId="800"/>
            <ac:spMk id="84" creationId="{1F774A37-A639-4165-A1EB-D3F4D8F29A1D}"/>
          </ac:spMkLst>
        </pc:spChg>
        <pc:spChg chg="del mod topLvl">
          <ac:chgData name="이지형" userId="3d4594d6552e6340" providerId="LiveId" clId="{E22CF922-6332-4C9A-B4BA-3802F0D9DA44}" dt="2018-02-13T17:11:07.200" v="841" actId="478"/>
          <ac:spMkLst>
            <pc:docMk/>
            <pc:sldMk cId="505610474" sldId="800"/>
            <ac:spMk id="85" creationId="{45EA3741-147A-49E1-9B8D-06669E0DFA95}"/>
          </ac:spMkLst>
        </pc:spChg>
        <pc:spChg chg="del mod topLvl">
          <ac:chgData name="이지형" userId="3d4594d6552e6340" providerId="LiveId" clId="{E22CF922-6332-4C9A-B4BA-3802F0D9DA44}" dt="2018-02-13T17:11:09.062" v="842" actId="478"/>
          <ac:spMkLst>
            <pc:docMk/>
            <pc:sldMk cId="505610474" sldId="800"/>
            <ac:spMk id="86" creationId="{1D0E27AF-6160-4595-B071-2C0842D5DF26}"/>
          </ac:spMkLst>
        </pc:spChg>
        <pc:spChg chg="del">
          <ac:chgData name="이지형" userId="3d4594d6552e6340" providerId="LiveId" clId="{E22CF922-6332-4C9A-B4BA-3802F0D9DA44}" dt="2018-02-13T17:10:41.680" v="823" actId="478"/>
          <ac:spMkLst>
            <pc:docMk/>
            <pc:sldMk cId="505610474" sldId="800"/>
            <ac:spMk id="87" creationId="{11A37199-EC60-4542-97DE-CFB6E9771E81}"/>
          </ac:spMkLst>
        </pc:spChg>
        <pc:spChg chg="del mod">
          <ac:chgData name="이지형" userId="3d4594d6552e6340" providerId="LiveId" clId="{E22CF922-6332-4C9A-B4BA-3802F0D9DA44}" dt="2018-02-14T04:31:51.315" v="2600" actId="478"/>
          <ac:spMkLst>
            <pc:docMk/>
            <pc:sldMk cId="505610474" sldId="800"/>
            <ac:spMk id="91" creationId="{5D6D1008-61EA-428E-B837-1C9AF0E41675}"/>
          </ac:spMkLst>
        </pc:spChg>
        <pc:spChg chg="add del mod">
          <ac:chgData name="이지형" userId="3d4594d6552e6340" providerId="LiveId" clId="{E22CF922-6332-4C9A-B4BA-3802F0D9DA44}" dt="2018-02-13T17:38:52.011" v="1158" actId="478"/>
          <ac:spMkLst>
            <pc:docMk/>
            <pc:sldMk cId="505610474" sldId="800"/>
            <ac:spMk id="168" creationId="{F9B664F7-B700-4D23-96C5-22FB486B8ECF}"/>
          </ac:spMkLst>
        </pc:spChg>
        <pc:spChg chg="add mod">
          <ac:chgData name="이지형" userId="3d4594d6552e6340" providerId="LiveId" clId="{E22CF922-6332-4C9A-B4BA-3802F0D9DA44}" dt="2018-02-13T17:50:30.686" v="1335" actId="20577"/>
          <ac:spMkLst>
            <pc:docMk/>
            <pc:sldMk cId="505610474" sldId="800"/>
            <ac:spMk id="184" creationId="{7DD6EBE1-7F34-4224-8C64-16D8321ED188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2" creationId="{880DB450-99A7-4572-809B-15329A0B2CB6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3" creationId="{38ABF3D0-05E3-422B-9267-9E6BF027EC07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4" creationId="{B85B0C13-AA72-4ACB-BB61-A5441EC016F4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5" creationId="{DF69A3A1-B26A-4117-BCEB-C8BE61AFF962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6" creationId="{05FFD907-4547-4CDA-B1D0-E3C9BB042361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0" creationId="{A54242A8-98AB-42E0-A413-304894BB7534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2" creationId="{9533E939-C1A3-44A9-BABB-F82154295E57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4" creationId="{6832C697-24C0-4E72-9F7E-772206E9104F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6" creationId="{3F50DF2E-258E-4A4F-B29E-E43F910CEFE4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8" creationId="{0B7B2901-7E75-4127-BC00-ADCD09E5D28D}"/>
          </ac:spMkLst>
        </pc:spChg>
        <pc:spChg chg="add mod">
          <ac:chgData name="이지형" userId="3d4594d6552e6340" providerId="LiveId" clId="{E22CF922-6332-4C9A-B4BA-3802F0D9DA44}" dt="2018-02-13T17:44:25.376" v="1268" actId="1038"/>
          <ac:spMkLst>
            <pc:docMk/>
            <pc:sldMk cId="505610474" sldId="800"/>
            <ac:spMk id="213" creationId="{4AFE319B-B62B-4384-9647-3F6588B45CCD}"/>
          </ac:spMkLst>
        </pc:s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5" creationId="{CB1D026A-8E12-4032-9E24-C1BA452877FE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6" creationId="{6E30B190-8134-428F-B83A-7966B413040B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7" creationId="{77E05055-C66C-47E6-A07C-F820C5B517BE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8" creationId="{AA42F69D-FDBB-4EC9-B2A9-A79C86A1B644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9" creationId="{DDB0A1FD-A9EF-4015-8F2A-32F07F046DEB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0" creationId="{66BF90D6-2732-45C9-9567-F994163B5D3F}"/>
          </ac:grpSpMkLst>
        </pc:grpChg>
        <pc:grpChg chg="del mod topLvl">
          <ac:chgData name="이지형" userId="3d4594d6552e6340" providerId="LiveId" clId="{E22CF922-6332-4C9A-B4BA-3802F0D9DA44}" dt="2018-02-13T17:11:00.513" v="838" actId="165"/>
          <ac:grpSpMkLst>
            <pc:docMk/>
            <pc:sldMk cId="505610474" sldId="800"/>
            <ac:grpSpMk id="111" creationId="{2A888F50-81BA-4F3C-99FC-0178C927E6B0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2" creationId="{33273C2F-8399-4D38-9D8C-731F97C0A730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3" creationId="{808990E4-B11D-4925-BACF-2A86350EE7C2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4" creationId="{2A6113AF-7A6E-4285-A0B9-09E9036FA1AD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6" creationId="{83D906B8-F9F4-4968-BCC8-D82E4D896ECC}"/>
          </ac:grpSpMkLst>
        </pc:grp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0" creationId="{C6BDEEE4-8D18-455E-9A07-52F768BA24C5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" creationId="{BA39EE88-56E3-4DF0-92E3-00B48AB1932B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7" creationId="{A3AF4286-ADC7-4F2E-A098-5BDAB8AA38F7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8" creationId="{E54E8FD1-1EDD-444B-BF11-18C60D1D014A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9" creationId="{11BD1404-9D99-43AA-9012-9F44E24E0858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27" creationId="{B0C95AE3-680F-41D4-A019-A1E243FBBBF1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28" creationId="{A2522E09-51B4-4BAB-B679-F9BC008DD0C4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34" creationId="{2F3B2577-74FD-40D5-97BE-1E90F093C3CC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35" creationId="{2211EAB9-877A-43CB-B2F4-49CD4B7B9BD8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36" creationId="{73BE2450-96B9-410B-81C8-A7173CEA0D01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39" creationId="{527D458A-3B73-4BEF-8DA7-3E56943131A0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45" creationId="{BEE35FF6-FA6E-46D9-8386-2D7A49F3080F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46" creationId="{2ABDCDCA-A09C-4960-B3D7-4E73645911AD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47" creationId="{0A57C46E-8F64-4B23-A32E-34189A895741}"/>
          </ac:cxnSpMkLst>
        </pc:cxnChg>
        <pc:cxnChg chg="add del mod">
          <ac:chgData name="이지형" userId="3d4594d6552e6340" providerId="LiveId" clId="{E22CF922-6332-4C9A-B4BA-3802F0D9DA44}" dt="2018-02-13T17:12:00.853" v="855" actId="478"/>
          <ac:cxnSpMkLst>
            <pc:docMk/>
            <pc:sldMk cId="505610474" sldId="800"/>
            <ac:cxnSpMk id="50" creationId="{C4E3400E-1F3C-41C7-BFBA-1068E4A11BCC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60" creationId="{5F1C5073-E462-40A1-8E81-95AF63E3D553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88" creationId="{68A5E707-7AD6-4AEE-BF21-8E8636F5BCE1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89" creationId="{E051434B-36A9-40E7-9FAA-3059B39DFAAE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90" creationId="{94496CCE-A6AC-4E01-9733-2CD0136C02EF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95" creationId="{47AE1C52-1111-4060-BFEF-BDA8586D93FA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98" creationId="{07A872E0-F7FD-4C62-AC1C-C8AF88FB82B7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02" creationId="{F222CE6F-41F2-42D7-A606-D1B8FB3458BF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5" creationId="{D7428929-EC5D-4F8F-AA52-4A95CC42441F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7" creationId="{A856E542-E69C-4146-8C4E-BBA7DD37BB65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8" creationId="{80C12932-B534-4A69-865F-8D9889079F65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9" creationId="{925B1F28-58D3-4EC7-8F82-945CDD2F35A4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45" creationId="{F7B0B33C-12CE-40DA-9520-898CBE737A82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48" creationId="{B3CBA128-D1CD-4229-9F0C-95B11D2EFC13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51" creationId="{1A3F19F1-B968-4EF6-A5F7-15AA1E833AF6}"/>
          </ac:cxnSpMkLst>
        </pc:cxnChg>
        <pc:cxnChg chg="add del mod">
          <ac:chgData name="이지형" userId="3d4594d6552e6340" providerId="LiveId" clId="{E22CF922-6332-4C9A-B4BA-3802F0D9DA44}" dt="2018-02-13T17:17:30.006" v="955" actId="478"/>
          <ac:cxnSpMkLst>
            <pc:docMk/>
            <pc:sldMk cId="505610474" sldId="800"/>
            <ac:cxnSpMk id="154" creationId="{A698EF42-A77F-4F02-B984-8030F2F295FF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69" creationId="{0266EF59-5131-4491-924D-C97ACDC6510A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72" creationId="{17730021-43E2-4FE4-9CD2-AFB587B3890A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75" creationId="{4266D497-5A4F-4646-A4E3-DC7E328043F8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78" creationId="{FE748452-FC25-4CF0-971E-ABD3C86B7B2F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81" creationId="{C88E3F84-9DD6-4C8C-B0F6-26D2C951D051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85" creationId="{104E35F0-CED1-4F32-B95F-5302B2162202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14" creationId="{BA77ECEA-F0F7-4D87-BB92-4CA018B6DC25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17" creationId="{FB18AAB8-392F-4325-AD3C-AA01E18B16E9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20" creationId="{B318AB00-8EBD-4F93-9D03-6D03354A9116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23" creationId="{BCB7D54F-1DEB-4158-9307-8038329860E6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26" creationId="{07401088-5395-405C-B5D9-BEFA72EB10FC}"/>
          </ac:cxnSpMkLst>
        </pc:cxnChg>
      </pc:sldChg>
      <pc:sldChg chg="addSp delSp modSp add delAnim modAnim">
        <pc:chgData name="이지형" userId="3d4594d6552e6340" providerId="LiveId" clId="{E22CF922-6332-4C9A-B4BA-3802F0D9DA44}" dt="2018-02-14T04:31:54.628" v="2602" actId="478"/>
        <pc:sldMkLst>
          <pc:docMk/>
          <pc:sldMk cId="34261632" sldId="801"/>
        </pc:sldMkLst>
        <pc:spChg chg="mod">
          <ac:chgData name="이지형" userId="3d4594d6552e6340" providerId="LiveId" clId="{E22CF922-6332-4C9A-B4BA-3802F0D9DA44}" dt="2018-02-13T18:50:09.894" v="2010" actId="20577"/>
          <ac:spMkLst>
            <pc:docMk/>
            <pc:sldMk cId="34261632" sldId="801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12.483" v="2011" actId="20577"/>
          <ac:spMkLst>
            <pc:docMk/>
            <pc:sldMk cId="34261632" sldId="801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5" creationId="{CDCDFCF1-87E1-4523-9EB2-709CFE7CF105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6" creationId="{DE096E2C-3919-453D-88FB-A0A19FC81EB3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7" creationId="{ADBB1CFA-9D35-44F9-9E51-26F99F9CDC32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8" creationId="{D0EF5838-3DC7-4E90-A35A-350C484771AA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9" creationId="{4694589B-84C5-4F94-A5A7-A2C8974FD6B2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12" creationId="{BA74EE77-F23B-41C4-959F-195B0B9DE610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13" creationId="{E6CD07E8-04C9-4A89-B2AC-B3DB5B85705A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14" creationId="{8FCD7EAA-A5EE-4DE9-9655-4E34B92A64B2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15" creationId="{B0644C7A-6362-4783-BB74-428A0B0478CB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16" creationId="{4F5CFD89-1312-4986-A62B-35354D4A7893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0" creationId="{78D23878-CB4B-4CD5-9DA6-82BF2A781A29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1" creationId="{FFB6F474-765E-4A39-AB7F-8D9B49261AE0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22" creationId="{702EBA70-9B6F-4CCD-A41A-54E0E4574C95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23" creationId="{A8E19DAA-9FC3-400B-9491-932FE98EEC15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4" creationId="{34B7F47B-C77E-4A58-B47B-29D504E44DD9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5" creationId="{A7BC8D16-A909-493A-BB5E-7FA2976BDA78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6" creationId="{E7A5E008-3AEF-485D-8405-9A5C08810405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29" creationId="{7189BFF9-7B29-407D-82C5-8EA34C144FDA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30" creationId="{D574E406-0F40-421B-8A2A-A8FA698C0323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1" creationId="{978C289B-BB60-495B-B395-C76AFE5F5B7A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2" creationId="{1E9CB43B-B80E-451F-A856-F8A8D0B9ADEC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3" creationId="{8D88D6BB-FE75-4C2D-B684-23E9501E555C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7" creationId="{667C0B72-3A4E-4905-834F-3FE6F9A7322E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8" creationId="{270A7903-28B8-449B-A595-1082F0CEB73F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40" creationId="{5FD853FC-2439-4E6C-AF6D-F4E5EB8453B5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41" creationId="{1B726788-E73C-4F9F-8F15-216167C55883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42" creationId="{A346AB2B-9AC3-4CDD-9606-806C601C6DD0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43" creationId="{78C3A93C-113D-483D-8FDB-1B9A489C46F9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44" creationId="{DCB5CF57-ABE6-4EEE-BF9C-08C0FDDA8FF8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48" creationId="{AFA6DAAD-4B23-45B2-941A-10FCE4881231}"/>
          </ac:spMkLst>
        </pc:spChg>
        <pc:spChg chg="add del">
          <ac:chgData name="이지형" userId="3d4594d6552e6340" providerId="LiveId" clId="{E22CF922-6332-4C9A-B4BA-3802F0D9DA44}" dt="2018-02-13T17:25:54.018" v="1062" actId="20577"/>
          <ac:spMkLst>
            <pc:docMk/>
            <pc:sldMk cId="34261632" sldId="801"/>
            <ac:spMk id="51" creationId="{F67ED355-58AF-4576-9A5E-8EFAA9BB2317}"/>
          </ac:spMkLst>
        </pc:spChg>
        <pc:spChg chg="del">
          <ac:chgData name="이지형" userId="3d4594d6552e6340" providerId="LiveId" clId="{E22CF922-6332-4C9A-B4BA-3802F0D9DA44}" dt="2018-02-13T17:22:57.428" v="1028" actId="478"/>
          <ac:spMkLst>
            <pc:docMk/>
            <pc:sldMk cId="34261632" sldId="801"/>
            <ac:spMk id="53" creationId="{DDB8360E-C6D2-4E77-9113-1839AC3B31D9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54" creationId="{37F64910-5680-4F20-90BA-7CF7FBBC6763}"/>
          </ac:spMkLst>
        </pc:spChg>
        <pc:spChg chg="del">
          <ac:chgData name="이지형" userId="3d4594d6552e6340" providerId="LiveId" clId="{E22CF922-6332-4C9A-B4BA-3802F0D9DA44}" dt="2018-02-13T17:22:59.830" v="1029" actId="478"/>
          <ac:spMkLst>
            <pc:docMk/>
            <pc:sldMk cId="34261632" sldId="801"/>
            <ac:spMk id="55" creationId="{7F9EB281-B2F0-40D0-A652-95B1E500BD19}"/>
          </ac:spMkLst>
        </pc:spChg>
        <pc:spChg chg="add del mod">
          <ac:chgData name="이지형" userId="3d4594d6552e6340" providerId="LiveId" clId="{E22CF922-6332-4C9A-B4BA-3802F0D9DA44}" dt="2018-02-13T17:27:09.593" v="1073" actId="20577"/>
          <ac:spMkLst>
            <pc:docMk/>
            <pc:sldMk cId="34261632" sldId="801"/>
            <ac:spMk id="78" creationId="{4A641609-5FD1-4C31-92D3-4D6A3E845FFE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79" creationId="{52FC1D33-1C42-47E3-8DEA-F786ADE522D8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0" creationId="{FB1BD14E-7C58-4410-B4A5-984C535B5C51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1" creationId="{F4ABDDD6-BC63-4467-86E5-1C683763597B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2" creationId="{454AEF34-2D1C-4CDF-BD0E-9FB3EAC2704E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3" creationId="{2EABA52B-4BA2-4140-A21E-3AD65C6054F1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4" creationId="{C0AA326F-AB15-45D2-9BF5-5A86BE3345B4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5" creationId="{E132398C-73B8-4CDC-A445-5C495D4C8B1D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6" creationId="{2198F860-85C6-4F72-AD2B-0BF6D35D20ED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7" creationId="{1DA22C85-FED8-45A0-8CF6-34C3055571C6}"/>
          </ac:spMkLst>
        </pc:spChg>
        <pc:spChg chg="del mod">
          <ac:chgData name="이지형" userId="3d4594d6552e6340" providerId="LiveId" clId="{E22CF922-6332-4C9A-B4BA-3802F0D9DA44}" dt="2018-02-14T04:31:54.628" v="2602" actId="478"/>
          <ac:spMkLst>
            <pc:docMk/>
            <pc:sldMk cId="34261632" sldId="801"/>
            <ac:spMk id="91" creationId="{5D6D1008-61EA-428E-B837-1C9AF0E41675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92" creationId="{3AE5910F-A041-4935-B01A-1664F1D910CD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93" creationId="{3880F290-7DB1-4477-B4EC-010720132BCA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94" creationId="{B7B552EA-FFCE-4319-A285-FF99FA6CE070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99" creationId="{4005F59C-D80B-4DB5-ADB1-1A02144ABDFC}"/>
          </ac:spMkLst>
        </pc:spChg>
        <pc:spChg chg="add del">
          <ac:chgData name="이지형" userId="3d4594d6552e6340" providerId="LiveId" clId="{E22CF922-6332-4C9A-B4BA-3802F0D9DA44}" dt="2018-02-13T17:42:50.474" v="1244" actId="478"/>
          <ac:spMkLst>
            <pc:docMk/>
            <pc:sldMk cId="34261632" sldId="801"/>
            <ac:spMk id="100" creationId="{24956060-857F-4278-BD2D-7F5D7975D881}"/>
          </ac:spMkLst>
        </pc:spChg>
        <pc:spChg chg="add del">
          <ac:chgData name="이지형" userId="3d4594d6552e6340" providerId="LiveId" clId="{E22CF922-6332-4C9A-B4BA-3802F0D9DA44}" dt="2018-02-13T17:42:29.278" v="1236" actId="478"/>
          <ac:spMkLst>
            <pc:docMk/>
            <pc:sldMk cId="34261632" sldId="801"/>
            <ac:spMk id="101" creationId="{B35057A2-C9B5-4DB9-AF1A-F44C31E29114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03" creationId="{2C9329BF-C0E7-4566-AF11-8830F046117C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04" creationId="{AD670784-F761-4D70-9372-7A869F2B7AAB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07" creationId="{08BDCA1C-D60D-40EF-8D1B-383670AC2426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08" creationId="{198822FF-804D-44A6-BDDE-0B0FC8458BDE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10" creationId="{9F9B20D8-8918-48FD-A358-4BFD06FACB8F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11" creationId="{123B75F7-5F65-40D9-B90A-E7B6CB4FAF67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14" creationId="{7A872451-74A9-4B22-B089-972A07DFDC83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0" creationId="{60910F1A-A7A3-47D0-AE40-85796BBDD2B4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1" creationId="{3B17FAE7-8094-4152-9405-5D40FC77B1AB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5" creationId="{A7C7B154-DA24-47A9-B832-175590FF4068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6" creationId="{DF0E3073-2D06-41E0-84A2-D60110FC8B14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7" creationId="{96912804-9182-4702-86C4-FB4CD5BD6A5B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31" creationId="{767D47BE-ED49-4FB5-A694-5F71ECE47318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5" creationId="{AA426783-2108-444B-BC14-E70124D23FCC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6" creationId="{120CC318-71F9-4FF4-BB83-F30F32BA904C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7" creationId="{13FEB7CC-35A6-4329-AC0F-E62109B5FEE5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8" creationId="{644CF497-3B72-4FA9-B4DA-2AB52D717752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9" creationId="{CA8D69C0-A024-4FAC-B4D4-3873F21B9A2A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0" creationId="{E5200D80-8DD9-458D-8260-98E9A9BFCA19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1" creationId="{77D87EC3-8D52-45B4-8F57-FBE1049E1D27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2" creationId="{0FA4429F-F607-4095-9F78-81BD1598A78D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3" creationId="{0B8BBCC1-B6C5-4746-BB22-B74EC0AE7DA8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4" creationId="{ADB74A8C-8297-4F13-8D7F-90828BFF7EE3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5" creationId="{60AABEAE-20D4-428D-A4F5-118A0E576150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168" creationId="{F9B664F7-B700-4D23-96C5-22FB486B8ECF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74" creationId="{2F74D53E-1283-4A55-A9AE-9C454D92B28B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76" creationId="{A6968B1D-EF44-45A3-A087-1C222CDC42C1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77" creationId="{82364295-CF38-4FEB-98F6-72CD4AFFC734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79" creationId="{9893275F-DCB1-4879-A00E-F87BAEB57AA1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0" creationId="{22B9B0C3-FE5F-47A1-B9CB-D347D1435513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2" creationId="{81E4D671-AA24-45F1-8F97-78D81CA1070B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3" creationId="{97D131BD-D386-4718-9595-FCD807A2757B}"/>
          </ac:spMkLst>
        </pc:spChg>
        <pc:spChg chg="mod">
          <ac:chgData name="이지형" userId="3d4594d6552e6340" providerId="LiveId" clId="{E22CF922-6332-4C9A-B4BA-3802F0D9DA44}" dt="2018-02-13T17:50:20.993" v="1333" actId="20577"/>
          <ac:spMkLst>
            <pc:docMk/>
            <pc:sldMk cId="34261632" sldId="801"/>
            <ac:spMk id="184" creationId="{7DD6EBE1-7F34-4224-8C64-16D8321ED188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5" creationId="{106CA304-98C6-4D41-9F46-DEC3A6FED574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6" creationId="{3B268D0D-FDBA-4B01-B2AB-7602DB6EEABD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7" creationId="{12D944E9-B721-4046-9F9D-AE3E32505994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88" creationId="{BD909B44-F7DC-4054-A918-EE33E44E05BE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89" creationId="{6EA395C5-A5D2-49BD-8B6F-5913187E0887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92" creationId="{00805DAF-3C70-423B-8BDE-AADFA65B9EF3}"/>
          </ac:spMkLst>
        </pc:spChg>
        <pc:spChg chg="add del">
          <ac:chgData name="이지형" userId="3d4594d6552e6340" providerId="LiveId" clId="{E22CF922-6332-4C9A-B4BA-3802F0D9DA44}" dt="2018-02-13T17:44:54.495" v="1278" actId="478"/>
          <ac:spMkLst>
            <pc:docMk/>
            <pc:sldMk cId="34261632" sldId="801"/>
            <ac:spMk id="193" creationId="{03B0A7A7-8E41-434B-B4A4-B6434CEB35F6}"/>
          </ac:spMkLst>
        </pc:spChg>
        <pc:spChg chg="add del">
          <ac:chgData name="이지형" userId="3d4594d6552e6340" providerId="LiveId" clId="{E22CF922-6332-4C9A-B4BA-3802F0D9DA44}" dt="2018-02-13T17:44:45.887" v="1271" actId="478"/>
          <ac:spMkLst>
            <pc:docMk/>
            <pc:sldMk cId="34261632" sldId="801"/>
            <ac:spMk id="194" creationId="{4B5E9A9F-345C-4093-9FB8-23E7BC2D951D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95" creationId="{D2E4CA3D-05E1-4E61-A3F5-91AA9598DE06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96" creationId="{C1440793-9B74-4C1B-B115-1B470171D7C0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99" creationId="{58DED8A1-AF10-4EC1-AA97-DBB5B72C6BEA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0" creationId="{B7A918F7-9B51-439E-B081-7B759C3238DD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2" creationId="{AE7B97AF-4A7D-4740-8187-04B372379479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3" creationId="{E3BC8FBB-0203-4A97-B0D2-BEDE842A8752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6" creationId="{E810D1ED-676F-4E54-A2C0-A81FC5A14C47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8" creationId="{C57EA3C8-17FE-4E28-AB35-0464C625E995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9" creationId="{976B2526-00A0-449F-BE8C-64844C5E9EA7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13" creationId="{08004221-87DB-46E3-8612-719C8599AFD6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14" creationId="{27E31826-4B35-40C1-9E5B-8A1C5D9BB2CB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15" creationId="{69CB2D93-ADC9-4A29-BE51-4FF9A44E2FB3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19" creationId="{FFD68EAD-F4E4-4CC2-B04A-DA2F9E6C1528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0" creationId="{09DEA034-BC95-4FDC-AF45-B5E58D5D28C0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1" creationId="{BEA993A4-B07A-4C94-9700-3FA4878B65DB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2" creationId="{88B76FDC-33F2-41EA-9FE2-B12B6206ACBD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3" creationId="{4B681979-6958-49EB-AE35-42AB3838136D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4" creationId="{A2BAD19A-0AF3-457E-9167-D51F48E0D20B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5" creationId="{E9AFDD7D-4C13-4744-87EA-C77BF91916D0}"/>
          </ac:spMkLst>
        </pc:spChg>
        <pc:spChg chg="add del mod">
          <ac:chgData name="이지형" userId="3d4594d6552e6340" providerId="LiveId" clId="{E22CF922-6332-4C9A-B4BA-3802F0D9DA44}" dt="2018-02-13T17:50:24.276" v="1334" actId="478"/>
          <ac:spMkLst>
            <pc:docMk/>
            <pc:sldMk cId="34261632" sldId="801"/>
            <ac:spMk id="246" creationId="{D2BA0C3A-6E55-48DF-B2FF-D253311B780D}"/>
          </ac:spMkLst>
        </pc:spChg>
        <pc:spChg chg="add del mod">
          <ac:chgData name="이지형" userId="3d4594d6552e6340" providerId="LiveId" clId="{E22CF922-6332-4C9A-B4BA-3802F0D9DA44}" dt="2018-02-13T17:50:24.276" v="1334" actId="478"/>
          <ac:spMkLst>
            <pc:docMk/>
            <pc:sldMk cId="34261632" sldId="801"/>
            <ac:spMk id="247" creationId="{7F4F3EA1-BBC5-49AB-A2E4-E1C3F1365C85}"/>
          </ac:spMkLst>
        </pc:sp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10" creationId="{C6BDEEE4-8D18-455E-9A07-52F768BA24C5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17" creationId="{A3AF4286-ADC7-4F2E-A098-5BDAB8AA38F7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9" creationId="{11BD1404-9D99-43AA-9012-9F44E24E0858}"/>
          </ac:cxnSpMkLst>
        </pc:cxn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27" creationId="{B0C95AE3-680F-41D4-A019-A1E243FBBBF1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34" creationId="{2F3B2577-74FD-40D5-97BE-1E90F093C3CC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36" creationId="{73BE2450-96B9-410B-81C8-A7173CEA0D01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39" creationId="{527D458A-3B73-4BEF-8DA7-3E56943131A0}"/>
          </ac:cxnSpMkLst>
        </pc:cxn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45" creationId="{BEE35FF6-FA6E-46D9-8386-2D7A49F3080F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46" creationId="{2ABDCDCA-A09C-4960-B3D7-4E73645911AD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47" creationId="{0A57C46E-8F64-4B23-A32E-34189A895741}"/>
          </ac:cxnSpMkLst>
        </pc:cxnChg>
        <pc:cxnChg chg="del">
          <ac:chgData name="이지형" userId="3d4594d6552e6340" providerId="LiveId" clId="{E22CF922-6332-4C9A-B4BA-3802F0D9DA44}" dt="2018-02-13T17:22:28.726" v="1017" actId="478"/>
          <ac:cxnSpMkLst>
            <pc:docMk/>
            <pc:sldMk cId="34261632" sldId="801"/>
            <ac:cxnSpMk id="60" creationId="{5F1C5073-E462-40A1-8E81-95AF63E3D553}"/>
          </ac:cxnSpMkLst>
        </pc:cxnChg>
        <pc:cxnChg chg="add 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74" creationId="{D206F1D9-818D-4789-8594-515BCCA019A5}"/>
          </ac:cxnSpMkLst>
        </pc:cxnChg>
        <pc:cxnChg chg="del">
          <ac:chgData name="이지형" userId="3d4594d6552e6340" providerId="LiveId" clId="{E22CF922-6332-4C9A-B4BA-3802F0D9DA44}" dt="2018-02-13T17:22:30.758" v="1018" actId="478"/>
          <ac:cxnSpMkLst>
            <pc:docMk/>
            <pc:sldMk cId="34261632" sldId="801"/>
            <ac:cxnSpMk id="88" creationId="{68A5E707-7AD6-4AEE-BF21-8E8636F5BCE1}"/>
          </ac:cxnSpMkLst>
        </pc:cxnChg>
        <pc:cxnChg chg="del">
          <ac:chgData name="이지형" userId="3d4594d6552e6340" providerId="LiveId" clId="{E22CF922-6332-4C9A-B4BA-3802F0D9DA44}" dt="2018-02-13T17:22:53.178" v="1025" actId="478"/>
          <ac:cxnSpMkLst>
            <pc:docMk/>
            <pc:sldMk cId="34261632" sldId="801"/>
            <ac:cxnSpMk id="89" creationId="{E051434B-36A9-40E7-9FAA-3059B39DFAAE}"/>
          </ac:cxnSpMkLst>
        </pc:cxnChg>
        <pc:cxnChg chg="del">
          <ac:chgData name="이지형" userId="3d4594d6552e6340" providerId="LiveId" clId="{E22CF922-6332-4C9A-B4BA-3802F0D9DA44}" dt="2018-02-13T17:22:54.632" v="1026" actId="478"/>
          <ac:cxnSpMkLst>
            <pc:docMk/>
            <pc:sldMk cId="34261632" sldId="801"/>
            <ac:cxnSpMk id="90" creationId="{94496CCE-A6AC-4E01-9733-2CD0136C02EF}"/>
          </ac:cxnSpMkLst>
        </pc:cxnChg>
        <pc:cxnChg chg="del">
          <ac:chgData name="이지형" userId="3d4594d6552e6340" providerId="LiveId" clId="{E22CF922-6332-4C9A-B4BA-3802F0D9DA44}" dt="2018-02-13T17:22:55.467" v="1027" actId="478"/>
          <ac:cxnSpMkLst>
            <pc:docMk/>
            <pc:sldMk cId="34261632" sldId="801"/>
            <ac:cxnSpMk id="95" creationId="{47AE1C52-1111-4060-BFEF-BDA8586D93FA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96" creationId="{03C0A470-87D4-4088-987C-D3906869D5C3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97" creationId="{A7EB3CEA-41F1-43AE-A4DD-C02F54174E6C}"/>
          </ac:cxnSpMkLst>
        </pc:cxnChg>
        <pc:cxnChg chg="del mod">
          <ac:chgData name="이지형" userId="3d4594d6552e6340" providerId="LiveId" clId="{E22CF922-6332-4C9A-B4BA-3802F0D9DA44}" dt="2018-02-13T17:23:06.064" v="1034" actId="478"/>
          <ac:cxnSpMkLst>
            <pc:docMk/>
            <pc:sldMk cId="34261632" sldId="801"/>
            <ac:cxnSpMk id="98" creationId="{07A872E0-F7FD-4C62-AC1C-C8AF88FB82B7}"/>
          </ac:cxnSpMkLst>
        </pc:cxnChg>
        <pc:cxnChg chg="del mod">
          <ac:chgData name="이지형" userId="3d4594d6552e6340" providerId="LiveId" clId="{E22CF922-6332-4C9A-B4BA-3802F0D9DA44}" dt="2018-02-13T17:23:05.237" v="1033" actId="478"/>
          <ac:cxnSpMkLst>
            <pc:docMk/>
            <pc:sldMk cId="34261632" sldId="801"/>
            <ac:cxnSpMk id="102" creationId="{F222CE6F-41F2-42D7-A606-D1B8FB3458BF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05" creationId="{8DF672D2-56B5-4E46-ADE0-D87BEF62BF4C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06" creationId="{7DAFA937-A8A9-4D53-892A-03F9491149BA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109" creationId="{2F83092E-5458-4B61-8CD4-BFAE0B1ABCF0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112" creationId="{97C3EA8D-6794-4D15-B3DA-137429A68937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13" creationId="{A90FD04A-9BD8-4624-8F0B-696D16A0DACE}"/>
          </ac:cxnSpMkLst>
        </pc:cxnChg>
        <pc:cxnChg chg="del mod">
          <ac:chgData name="이지형" userId="3d4594d6552e6340" providerId="LiveId" clId="{E22CF922-6332-4C9A-B4BA-3802F0D9DA44}" dt="2018-02-13T17:23:03.584" v="1032" actId="478"/>
          <ac:cxnSpMkLst>
            <pc:docMk/>
            <pc:sldMk cId="34261632" sldId="801"/>
            <ac:cxnSpMk id="115" creationId="{D7428929-EC5D-4F8F-AA52-4A95CC42441F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16" creationId="{D2114B4B-D9A5-4587-9C8A-0C8481166F0E}"/>
          </ac:cxnSpMkLst>
        </pc:cxnChg>
        <pc:cxnChg chg="del mod">
          <ac:chgData name="이지형" userId="3d4594d6552e6340" providerId="LiveId" clId="{E22CF922-6332-4C9A-B4BA-3802F0D9DA44}" dt="2018-02-13T17:23:01.892" v="1031" actId="478"/>
          <ac:cxnSpMkLst>
            <pc:docMk/>
            <pc:sldMk cId="34261632" sldId="801"/>
            <ac:cxnSpMk id="117" creationId="{A856E542-E69C-4146-8C4E-BBA7DD37BB65}"/>
          </ac:cxnSpMkLst>
        </pc:cxnChg>
        <pc:cxnChg chg="del mod">
          <ac:chgData name="이지형" userId="3d4594d6552e6340" providerId="LiveId" clId="{E22CF922-6332-4C9A-B4BA-3802F0D9DA44}" dt="2018-02-13T17:23:01.590" v="1030" actId="478"/>
          <ac:cxnSpMkLst>
            <pc:docMk/>
            <pc:sldMk cId="34261632" sldId="801"/>
            <ac:cxnSpMk id="118" creationId="{80C12932-B534-4A69-865F-8D9889079F65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19" creationId="{925B1F28-58D3-4EC7-8F82-945CDD2F35A4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122" creationId="{37A96314-ED19-4DDD-8616-79C9B876425D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23" creationId="{CA4D564E-67C1-4452-B872-C5B5490D2E8B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24" creationId="{CE918260-C56A-4BD7-B530-0108BB19C10F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128" creationId="{54388662-0AC4-4887-B5FF-8589F843A652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29" creationId="{F0124E69-A3BE-4E16-9FFC-471270E39118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30" creationId="{098D4E07-D977-4048-8041-1E58D6563EAE}"/>
          </ac:cxnSpMkLst>
        </pc:cxnChg>
        <pc:cxnChg chg="add del mod">
          <ac:chgData name="이지형" userId="3d4594d6552e6340" providerId="LiveId" clId="{E22CF922-6332-4C9A-B4BA-3802F0D9DA44}" dt="2018-02-13T17:42:55.441" v="1249" actId="478"/>
          <ac:cxnSpMkLst>
            <pc:docMk/>
            <pc:sldMk cId="34261632" sldId="801"/>
            <ac:cxnSpMk id="132" creationId="{D01BA587-616C-4DC0-9712-E44F88CFAEEB}"/>
          </ac:cxnSpMkLst>
        </pc:cxnChg>
        <pc:cxnChg chg="add del mod">
          <ac:chgData name="이지형" userId="3d4594d6552e6340" providerId="LiveId" clId="{E22CF922-6332-4C9A-B4BA-3802F0D9DA44}" dt="2018-02-13T17:42:54.490" v="1248" actId="478"/>
          <ac:cxnSpMkLst>
            <pc:docMk/>
            <pc:sldMk cId="34261632" sldId="801"/>
            <ac:cxnSpMk id="133" creationId="{2C10137D-A13D-4DE1-90BA-D31DFF5B1450}"/>
          </ac:cxnSpMkLst>
        </pc:cxnChg>
        <pc:cxnChg chg="add del mod">
          <ac:chgData name="이지형" userId="3d4594d6552e6340" providerId="LiveId" clId="{E22CF922-6332-4C9A-B4BA-3802F0D9DA44}" dt="2018-02-13T17:42:53.386" v="1247" actId="478"/>
          <ac:cxnSpMkLst>
            <pc:docMk/>
            <pc:sldMk cId="34261632" sldId="801"/>
            <ac:cxnSpMk id="134" creationId="{9AAA134C-5BDA-4213-8EFA-ED65048D18BE}"/>
          </ac:cxnSpMkLst>
        </pc:cxnChg>
        <pc:cxnChg chg="add del mod">
          <ac:chgData name="이지형" userId="3d4594d6552e6340" providerId="LiveId" clId="{E22CF922-6332-4C9A-B4BA-3802F0D9DA44}" dt="2018-02-13T17:42:52.545" v="1246" actId="478"/>
          <ac:cxnSpMkLst>
            <pc:docMk/>
            <pc:sldMk cId="34261632" sldId="801"/>
            <ac:cxnSpMk id="135" creationId="{AD5F4CEC-7D24-4DFC-B974-1C792459BA89}"/>
          </ac:cxnSpMkLst>
        </pc:cxnChg>
        <pc:cxnChg chg="add del mod">
          <ac:chgData name="이지형" userId="3d4594d6552e6340" providerId="LiveId" clId="{E22CF922-6332-4C9A-B4BA-3802F0D9DA44}" dt="2018-02-13T17:42:52.298" v="1245" actId="478"/>
          <ac:cxnSpMkLst>
            <pc:docMk/>
            <pc:sldMk cId="34261632" sldId="801"/>
            <ac:cxnSpMk id="136" creationId="{FA7B031C-7271-4C94-BAB0-3CD82E3F7D67}"/>
          </ac:cxnSpMkLst>
        </pc:cxnChg>
        <pc:cxnChg chg="add del mod">
          <ac:chgData name="이지형" userId="3d4594d6552e6340" providerId="LiveId" clId="{E22CF922-6332-4C9A-B4BA-3802F0D9DA44}" dt="2018-02-13T17:42:33.741" v="1241" actId="478"/>
          <ac:cxnSpMkLst>
            <pc:docMk/>
            <pc:sldMk cId="34261632" sldId="801"/>
            <ac:cxnSpMk id="137" creationId="{5819D6EA-01BC-4398-8200-69854D4D4DFC}"/>
          </ac:cxnSpMkLst>
        </pc:cxnChg>
        <pc:cxnChg chg="add del mod">
          <ac:chgData name="이지형" userId="3d4594d6552e6340" providerId="LiveId" clId="{E22CF922-6332-4C9A-B4BA-3802F0D9DA44}" dt="2018-02-13T17:42:33.221" v="1240" actId="478"/>
          <ac:cxnSpMkLst>
            <pc:docMk/>
            <pc:sldMk cId="34261632" sldId="801"/>
            <ac:cxnSpMk id="138" creationId="{43515092-F27A-4047-81E7-E730F5640370}"/>
          </ac:cxnSpMkLst>
        </pc:cxnChg>
        <pc:cxnChg chg="add del mod">
          <ac:chgData name="이지형" userId="3d4594d6552e6340" providerId="LiveId" clId="{E22CF922-6332-4C9A-B4BA-3802F0D9DA44}" dt="2018-02-13T17:42:32.016" v="1239" actId="478"/>
          <ac:cxnSpMkLst>
            <pc:docMk/>
            <pc:sldMk cId="34261632" sldId="801"/>
            <ac:cxnSpMk id="139" creationId="{FF00FD70-0839-41BD-BE13-1FE32A8132DB}"/>
          </ac:cxnSpMkLst>
        </pc:cxnChg>
        <pc:cxnChg chg="add del mod">
          <ac:chgData name="이지형" userId="3d4594d6552e6340" providerId="LiveId" clId="{E22CF922-6332-4C9A-B4BA-3802F0D9DA44}" dt="2018-02-13T17:42:31.069" v="1238" actId="478"/>
          <ac:cxnSpMkLst>
            <pc:docMk/>
            <pc:sldMk cId="34261632" sldId="801"/>
            <ac:cxnSpMk id="140" creationId="{945D4BDB-F743-426A-9815-000EA697089F}"/>
          </ac:cxnSpMkLst>
        </pc:cxnChg>
        <pc:cxnChg chg="add del mod">
          <ac:chgData name="이지형" userId="3d4594d6552e6340" providerId="LiveId" clId="{E22CF922-6332-4C9A-B4BA-3802F0D9DA44}" dt="2018-02-13T17:42:30.788" v="1237" actId="478"/>
          <ac:cxnSpMkLst>
            <pc:docMk/>
            <pc:sldMk cId="34261632" sldId="801"/>
            <ac:cxnSpMk id="141" creationId="{C9313177-3B7A-40D8-B158-36343A1B7587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2" creationId="{1CC29F3A-5AD6-41C4-BF26-C776423F3392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3" creationId="{90191DFE-8DEB-46AE-B8DE-EEE45D4C0606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4" creationId="{38CA58BF-2CFF-403E-A82E-2289B1B4AD4E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45" creationId="{F7B0B33C-12CE-40DA-9520-898CBE737A82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6" creationId="{17F71A5B-29D4-4721-89CE-30A10ED59A5A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7" creationId="{5DABDAD1-E177-406C-8CD2-217F3C58DC40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48" creationId="{B3CBA128-D1CD-4229-9F0C-95B11D2EFC13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9" creationId="{949685A2-A48E-4972-B9D8-CF799DD91E62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50" creationId="{0B0CF4D6-F2A6-4E27-B969-56F7EB038069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51" creationId="{1A3F19F1-B968-4EF6-A5F7-15AA1E833AF6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52" creationId="{984C79BE-B011-4FE7-8991-1B5FAF194AF8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53" creationId="{DC470B7A-2E5B-44CE-AC56-3A97838AF435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54" creationId="{1654EE74-80C8-469F-815C-D279446A7A36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66" creationId="{E1293DE5-1ADD-4703-9968-046DA552323F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67" creationId="{9C4226E3-1325-4594-9382-8019A91B3DB3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69" creationId="{0266EF59-5131-4491-924D-C97ACDC6510A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70" creationId="{D9389B94-8473-43F1-8CB9-37DB2DD4A456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71" creationId="{478A5954-6CF6-408F-9C4E-9EC0605E684A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72" creationId="{17730021-43E2-4FE4-9CD2-AFB587B3890A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73" creationId="{48FBF6CF-827B-4BAA-9C50-5C9600845C89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75" creationId="{4266D497-5A4F-4646-A4E3-DC7E328043F8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78" creationId="{FE748452-FC25-4CF0-971E-ABD3C86B7B2F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81" creationId="{C88E3F84-9DD6-4C8C-B0F6-26D2C951D051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190" creationId="{AB821B4A-C7E4-4F58-923A-259C1C5AA6D6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191" creationId="{AB33E136-0648-4B97-97DA-7CB1A1CCFC14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197" creationId="{1C1E5F03-C2D3-43BA-9DAE-FDA82D2BCC83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198" creationId="{7AFD3E4A-99F8-4FCA-8AD8-D1CB45CBE0AD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201" creationId="{7A02AA8C-87F4-4245-A7D3-E2F5AF392C15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204" creationId="{C373296B-6791-4B94-B0DD-1EC86E3E7A83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05" creationId="{CD959801-C019-4B05-A338-565F0427054F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07" creationId="{89EFFF36-49A1-42C2-BD42-AFC05AE5DB04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210" creationId="{0E0F368F-53AC-4F7E-A827-88E662E25F3F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11" creationId="{58D8E6AF-DB94-4D6B-9933-3D4F98A62C65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12" creationId="{4EEB809B-7EDE-402A-8069-84C984531C2B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216" creationId="{F38A741A-07C6-4B29-8A60-A503A23F8D81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17" creationId="{F3364867-186A-4866-9E81-82FD68110C18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18" creationId="{7BF7B12B-44A9-40E2-A8C9-8EAC654F4AE8}"/>
          </ac:cxnSpMkLst>
        </pc:cxnChg>
        <pc:cxnChg chg="add del mod">
          <ac:chgData name="이지형" userId="3d4594d6552e6340" providerId="LiveId" clId="{E22CF922-6332-4C9A-B4BA-3802F0D9DA44}" dt="2018-02-13T17:45:00.858" v="1283" actId="478"/>
          <ac:cxnSpMkLst>
            <pc:docMk/>
            <pc:sldMk cId="34261632" sldId="801"/>
            <ac:cxnSpMk id="220" creationId="{5329930C-0B59-4C77-8789-18C193CE254F}"/>
          </ac:cxnSpMkLst>
        </pc:cxnChg>
        <pc:cxnChg chg="add del mod">
          <ac:chgData name="이지형" userId="3d4594d6552e6340" providerId="LiveId" clId="{E22CF922-6332-4C9A-B4BA-3802F0D9DA44}" dt="2018-02-13T17:44:59.101" v="1282" actId="478"/>
          <ac:cxnSpMkLst>
            <pc:docMk/>
            <pc:sldMk cId="34261632" sldId="801"/>
            <ac:cxnSpMk id="221" creationId="{A16B09DE-C0CA-4A3B-B168-294D024D2CA5}"/>
          </ac:cxnSpMkLst>
        </pc:cxnChg>
        <pc:cxnChg chg="add del mod">
          <ac:chgData name="이지형" userId="3d4594d6552e6340" providerId="LiveId" clId="{E22CF922-6332-4C9A-B4BA-3802F0D9DA44}" dt="2018-02-13T17:44:58.684" v="1281" actId="478"/>
          <ac:cxnSpMkLst>
            <pc:docMk/>
            <pc:sldMk cId="34261632" sldId="801"/>
            <ac:cxnSpMk id="222" creationId="{76061488-789F-4A47-8A54-444027828A12}"/>
          </ac:cxnSpMkLst>
        </pc:cxnChg>
        <pc:cxnChg chg="add del mod">
          <ac:chgData name="이지형" userId="3d4594d6552e6340" providerId="LiveId" clId="{E22CF922-6332-4C9A-B4BA-3802F0D9DA44}" dt="2018-02-13T17:44:56.785" v="1280" actId="478"/>
          <ac:cxnSpMkLst>
            <pc:docMk/>
            <pc:sldMk cId="34261632" sldId="801"/>
            <ac:cxnSpMk id="223" creationId="{71D45EB4-022E-48FE-953B-6029B96FF3E2}"/>
          </ac:cxnSpMkLst>
        </pc:cxnChg>
        <pc:cxnChg chg="add del mod">
          <ac:chgData name="이지형" userId="3d4594d6552e6340" providerId="LiveId" clId="{E22CF922-6332-4C9A-B4BA-3802F0D9DA44}" dt="2018-02-13T17:44:56.282" v="1279" actId="478"/>
          <ac:cxnSpMkLst>
            <pc:docMk/>
            <pc:sldMk cId="34261632" sldId="801"/>
            <ac:cxnSpMk id="224" creationId="{07ED2130-EFE8-4F93-97E4-EA489F7D29D3}"/>
          </ac:cxnSpMkLst>
        </pc:cxnChg>
        <pc:cxnChg chg="add del mod">
          <ac:chgData name="이지형" userId="3d4594d6552e6340" providerId="LiveId" clId="{E22CF922-6332-4C9A-B4BA-3802F0D9DA44}" dt="2018-02-13T17:44:49.755" v="1276" actId="478"/>
          <ac:cxnSpMkLst>
            <pc:docMk/>
            <pc:sldMk cId="34261632" sldId="801"/>
            <ac:cxnSpMk id="225" creationId="{B3817878-EA86-4C3E-9559-D8FDB84120D0}"/>
          </ac:cxnSpMkLst>
        </pc:cxnChg>
        <pc:cxnChg chg="add del mod">
          <ac:chgData name="이지형" userId="3d4594d6552e6340" providerId="LiveId" clId="{E22CF922-6332-4C9A-B4BA-3802F0D9DA44}" dt="2018-02-13T17:44:48.709" v="1275" actId="478"/>
          <ac:cxnSpMkLst>
            <pc:docMk/>
            <pc:sldMk cId="34261632" sldId="801"/>
            <ac:cxnSpMk id="226" creationId="{349F5BEF-FAC7-4C3A-AB72-30E73E046306}"/>
          </ac:cxnSpMkLst>
        </pc:cxnChg>
        <pc:cxnChg chg="add del mod">
          <ac:chgData name="이지형" userId="3d4594d6552e6340" providerId="LiveId" clId="{E22CF922-6332-4C9A-B4BA-3802F0D9DA44}" dt="2018-02-13T17:44:48.362" v="1274" actId="478"/>
          <ac:cxnSpMkLst>
            <pc:docMk/>
            <pc:sldMk cId="34261632" sldId="801"/>
            <ac:cxnSpMk id="227" creationId="{752EB624-A66D-4A88-9943-BD291CC3F746}"/>
          </ac:cxnSpMkLst>
        </pc:cxnChg>
        <pc:cxnChg chg="add del mod">
          <ac:chgData name="이지형" userId="3d4594d6552e6340" providerId="LiveId" clId="{E22CF922-6332-4C9A-B4BA-3802F0D9DA44}" dt="2018-02-13T17:44:47.709" v="1273" actId="478"/>
          <ac:cxnSpMkLst>
            <pc:docMk/>
            <pc:sldMk cId="34261632" sldId="801"/>
            <ac:cxnSpMk id="228" creationId="{8C5A15EA-2447-472B-AAD9-4C69E1AEC509}"/>
          </ac:cxnSpMkLst>
        </pc:cxnChg>
        <pc:cxnChg chg="add del mod">
          <ac:chgData name="이지형" userId="3d4594d6552e6340" providerId="LiveId" clId="{E22CF922-6332-4C9A-B4BA-3802F0D9DA44}" dt="2018-02-13T17:44:47.505" v="1272" actId="478"/>
          <ac:cxnSpMkLst>
            <pc:docMk/>
            <pc:sldMk cId="34261632" sldId="801"/>
            <ac:cxnSpMk id="229" creationId="{E0A6CD9C-21FE-41CA-8267-0E32B529246F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0" creationId="{AEEC016E-FAC3-4969-81D8-0C15241E6560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1" creationId="{20887393-A85E-4A8E-BE95-8C6ECD1B4852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2" creationId="{469067A5-5FD0-42D1-A1F2-10BF78F0F066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3" creationId="{9C6D40A9-B24A-4345-B50A-36FD56EAAA27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4" creationId="{B6724313-B2CD-4C93-8A39-6389378C30AC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5" creationId="{7C81BC4B-AF7D-497E-9730-89A296B51D42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6" creationId="{B8F08F41-E35C-4CF3-8A3D-A3164CC6885B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7" creationId="{FBFC9D8C-5F5F-461C-BD3A-5DE71922CB09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8" creationId="{E2FC8B27-2031-42B7-8516-961C834EA25F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9" creationId="{0866460A-302E-4005-BB81-A5196C94E38C}"/>
          </ac:cxnSpMkLst>
        </pc:cxnChg>
      </pc:sldChg>
      <pc:sldChg chg="addSp delSp modSp add delAnim modAnim">
        <pc:chgData name="이지형" userId="3d4594d6552e6340" providerId="LiveId" clId="{E22CF922-6332-4C9A-B4BA-3802F0D9DA44}" dt="2018-02-14T04:31:30.138" v="2599" actId="478"/>
        <pc:sldMkLst>
          <pc:docMk/>
          <pc:sldMk cId="2151796807" sldId="802"/>
        </pc:sldMkLst>
        <pc:spChg chg="mod">
          <ac:chgData name="이지형" userId="3d4594d6552e6340" providerId="LiveId" clId="{E22CF922-6332-4C9A-B4BA-3802F0D9DA44}" dt="2018-02-13T18:50:16.716" v="2012" actId="6549"/>
          <ac:spMkLst>
            <pc:docMk/>
            <pc:sldMk cId="2151796807" sldId="802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19.020" v="2013" actId="6549"/>
          <ac:spMkLst>
            <pc:docMk/>
            <pc:sldMk cId="2151796807" sldId="802"/>
            <ac:spMk id="4" creationId="{E8323645-8D24-4A72-8555-23F0E8DECF1C}"/>
          </ac:spMkLst>
        </pc:spChg>
        <pc:spChg chg="add mod">
          <ac:chgData name="이지형" userId="3d4594d6552e6340" providerId="LiveId" clId="{E22CF922-6332-4C9A-B4BA-3802F0D9DA44}" dt="2018-02-13T17:48:07.486" v="1330" actId="1037"/>
          <ac:spMkLst>
            <pc:docMk/>
            <pc:sldMk cId="2151796807" sldId="802"/>
            <ac:spMk id="5" creationId="{190B3D68-368B-4D85-83F6-4186DBCB4E2E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7" creationId="{ADBB1CFA-9D35-44F9-9E51-26F99F9CDC32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8" creationId="{D0EF5838-3DC7-4E90-A35A-350C484771AA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9" creationId="{4694589B-84C5-4F94-A5A7-A2C8974FD6B2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14" creationId="{8FCD7EAA-A5EE-4DE9-9655-4E34B92A64B2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15" creationId="{B0644C7A-6362-4783-BB74-428A0B0478CB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16" creationId="{4F5CFD89-1312-4986-A62B-35354D4A7893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0" creationId="{78D23878-CB4B-4CD5-9DA6-82BF2A781A29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1" creationId="{FFB6F474-765E-4A39-AB7F-8D9B49261AE0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4" creationId="{34B7F47B-C77E-4A58-B47B-29D504E44DD9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5" creationId="{A7BC8D16-A909-493A-BB5E-7FA2976BDA78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6" creationId="{E7A5E008-3AEF-485D-8405-9A5C08810405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1" creationId="{978C289B-BB60-495B-B395-C76AFE5F5B7A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2" creationId="{1E9CB43B-B80E-451F-A856-F8A8D0B9ADEC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3" creationId="{8D88D6BB-FE75-4C2D-B684-23E9501E555C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7" creationId="{667C0B72-3A4E-4905-834F-3FE6F9A7322E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8" creationId="{270A7903-28B8-449B-A595-1082F0CEB73F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42" creationId="{A346AB2B-9AC3-4CDD-9606-806C601C6DD0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43" creationId="{78C3A93C-113D-483D-8FDB-1B9A489C46F9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44" creationId="{DCB5CF57-ABE6-4EEE-BF9C-08C0FDDA8FF8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48" creationId="{AFA6DAAD-4B23-45B2-941A-10FCE4881231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49" creationId="{CE7E5B01-F5EA-4658-93FB-5CA762AF3E2C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0" creationId="{80DFA430-76E6-47E0-8AFD-4A24F891BFF7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2" creationId="{2D6E5918-6142-42D6-B164-B473D4E468C7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3" creationId="{7A31E112-42C2-4FC6-A96E-A74FF3D4B602}"/>
          </ac:spMkLst>
        </pc:spChg>
        <pc:spChg chg="add 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54" creationId="{37F64910-5680-4F20-90BA-7CF7FBBC676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5" creationId="{872566D8-F007-43C2-B24E-252675E35D3B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8" creationId="{547DBADF-554E-4834-95A1-592C9453583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9" creationId="{3F6F5917-9FE3-4781-8835-CDF5B359342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60" creationId="{65F56B27-F5BF-47D7-98F9-7C631C06E888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61" creationId="{0FC313BB-87BB-40D5-9C82-3AE67E4A9FA0}"/>
          </ac:spMkLst>
        </pc:spChg>
        <pc:spChg chg="add mod">
          <ac:chgData name="이지형" userId="3d4594d6552e6340" providerId="LiveId" clId="{E22CF922-6332-4C9A-B4BA-3802F0D9DA44}" dt="2018-02-13T17:45:54.503" v="1302" actId="20577"/>
          <ac:spMkLst>
            <pc:docMk/>
            <pc:sldMk cId="2151796807" sldId="802"/>
            <ac:spMk id="63" creationId="{E247FBB6-B4B1-44BA-B2E6-847342A8FB1F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65" creationId="{3044C749-F7BC-44BF-AC5E-1A72362F7060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66" creationId="{A195FE88-4DE6-42BD-8FDB-C5A5A0930912}"/>
          </ac:spMkLst>
        </pc:spChg>
        <pc:spChg chg="add mod">
          <ac:chgData name="이지형" userId="3d4594d6552e6340" providerId="LiveId" clId="{E22CF922-6332-4C9A-B4BA-3802F0D9DA44}" dt="2018-02-13T17:45:54.015" v="1301" actId="20577"/>
          <ac:spMkLst>
            <pc:docMk/>
            <pc:sldMk cId="2151796807" sldId="802"/>
            <ac:spMk id="69" creationId="{19D0FF54-7A8A-414A-961E-231C225E5DD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70" creationId="{6CD50881-EDC9-4E48-9E30-B890CB322459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71" creationId="{350F6BFF-4D2C-42B1-97CA-52FF6B207553}"/>
          </ac:spMkLst>
        </pc:spChg>
        <pc:spChg chg="add mod">
          <ac:chgData name="이지형" userId="3d4594d6552e6340" providerId="LiveId" clId="{E22CF922-6332-4C9A-B4BA-3802F0D9DA44}" dt="2018-02-13T17:45:53.661" v="1300" actId="20577"/>
          <ac:spMkLst>
            <pc:docMk/>
            <pc:sldMk cId="2151796807" sldId="802"/>
            <ac:spMk id="75" creationId="{6253BE00-3503-49C8-A73A-4A769FB19F4E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86" creationId="{72E539DF-333F-425A-9635-CB4F79FAE8D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87" creationId="{03BBD984-937E-4068-A1B2-77AF929B500A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88" creationId="{5551BD72-1564-4E21-A528-A17F50E9D39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89" creationId="{AB759323-7465-4FAD-AD07-972EDA446DA2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90" creationId="{159BDF73-2F28-4D7C-B166-EBF857360207}"/>
          </ac:spMkLst>
        </pc:spChg>
        <pc:spChg chg="del">
          <ac:chgData name="이지형" userId="3d4594d6552e6340" providerId="LiveId" clId="{E22CF922-6332-4C9A-B4BA-3802F0D9DA44}" dt="2018-02-14T04:31:30.138" v="2599" actId="478"/>
          <ac:spMkLst>
            <pc:docMk/>
            <pc:sldMk cId="2151796807" sldId="802"/>
            <ac:spMk id="91" creationId="{5D6D1008-61EA-428E-B837-1C9AF0E41675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92" creationId="{023414B2-D036-430B-BE8A-E0DEF85F0B0C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168" creationId="{F9B664F7-B700-4D23-96C5-22FB486B8ECF}"/>
          </ac:spMkLst>
        </pc:spChg>
        <pc:spChg chg="mod">
          <ac:chgData name="이지형" userId="3d4594d6552e6340" providerId="LiveId" clId="{E22CF922-6332-4C9A-B4BA-3802F0D9DA44}" dt="2018-02-13T17:30:21.154" v="1117" actId="20577"/>
          <ac:spMkLst>
            <pc:docMk/>
            <pc:sldMk cId="2151796807" sldId="802"/>
            <ac:spMk id="184" creationId="{7DD6EBE1-7F34-4224-8C64-16D8321ED188}"/>
          </ac:spMkLst>
        </pc:sp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9" creationId="{11BD1404-9D99-43AA-9012-9F44E24E0858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36" creationId="{73BE2450-96B9-410B-81C8-A7173CEA0D01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39" creationId="{527D458A-3B73-4BEF-8DA7-3E56943131A0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46" creationId="{2ABDCDCA-A09C-4960-B3D7-4E73645911AD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47" creationId="{0A57C46E-8F64-4B23-A32E-34189A895741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51" creationId="{E5302B51-03A8-4E76-91FC-A594E6728424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56" creationId="{FC6D0453-719C-4DB8-802C-AEAC2615BD59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57" creationId="{29A5ACFC-5459-444B-964C-6C6D64F0B492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62" creationId="{922A25BA-C32B-44C2-9BED-80E873A1C684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64" creationId="{4631BC01-0573-4CAE-A5F1-F623D599DB3B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67" creationId="{D59B9F98-7841-48AA-A958-2A3A5266C62A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68" creationId="{4974EB96-BC34-4EE4-9982-9F4B97DBBE45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2" creationId="{20DAF025-B3E4-4B66-9CA8-9AA5337D58A4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3" creationId="{1E19255C-BAB7-446C-80DB-34BE96DEC830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74" creationId="{D206F1D9-818D-4789-8594-515BCCA019A5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6" creationId="{F9CD1C91-AF1C-4F8D-8B7A-A7693C6F6293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7" creationId="{55B5BDDB-DD0C-4B9E-BC1C-2E99723150C4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8" creationId="{CDBC1242-106E-4B79-A86D-A782F1DF8F3C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9" creationId="{4B72C910-FA4B-42D2-A1B4-C026F224E3BA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0" creationId="{43B65D7F-53E4-4695-8C89-E857F44D8AE1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1" creationId="{5B982E19-4219-474F-B3AC-F425230BA7CC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2" creationId="{06CFE945-533B-43E1-BDE4-ABCD5538F75B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3" creationId="{69B35D5B-C25B-4302-949F-0BB85C1033F0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4" creationId="{61526943-7559-4CB5-9CFE-C4C66F88BB15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5" creationId="{5558A3F2-158E-44E5-82A1-227C7FD33329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19" creationId="{925B1F28-58D3-4EC7-8F82-945CDD2F35A4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45" creationId="{F7B0B33C-12CE-40DA-9520-898CBE737A82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48" creationId="{B3CBA128-D1CD-4229-9F0C-95B11D2EFC13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51" creationId="{1A3F19F1-B968-4EF6-A5F7-15AA1E833AF6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69" creationId="{0266EF59-5131-4491-924D-C97ACDC6510A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72" creationId="{17730021-43E2-4FE4-9CD2-AFB587B3890A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75" creationId="{4266D497-5A4F-4646-A4E3-DC7E328043F8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78" creationId="{FE748452-FC25-4CF0-971E-ABD3C86B7B2F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81" creationId="{C88E3F84-9DD6-4C8C-B0F6-26D2C951D051}"/>
          </ac:cxnSpMkLst>
        </pc:cxnChg>
      </pc:sldChg>
      <pc:sldChg chg="addSp delSp modSp add delAnim modAnim">
        <pc:chgData name="이지형" userId="3d4594d6552e6340" providerId="LiveId" clId="{E22CF922-6332-4C9A-B4BA-3802F0D9DA44}" dt="2018-02-13T18:50:25.437" v="2015" actId="20577"/>
        <pc:sldMkLst>
          <pc:docMk/>
          <pc:sldMk cId="481029992" sldId="803"/>
        </pc:sldMkLst>
        <pc:spChg chg="mod">
          <ac:chgData name="이지형" userId="3d4594d6552e6340" providerId="LiveId" clId="{E22CF922-6332-4C9A-B4BA-3802F0D9DA44}" dt="2018-02-13T18:50:22.317" v="2014" actId="20577"/>
          <ac:spMkLst>
            <pc:docMk/>
            <pc:sldMk cId="481029992" sldId="803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25.437" v="2015" actId="20577"/>
          <ac:spMkLst>
            <pc:docMk/>
            <pc:sldMk cId="481029992" sldId="803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7" creationId="{ADBB1CFA-9D35-44F9-9E51-26F99F9CDC32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8" creationId="{D0EF5838-3DC7-4E90-A35A-350C484771AA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9" creationId="{4694589B-84C5-4F94-A5A7-A2C8974FD6B2}"/>
          </ac:spMkLst>
        </pc:spChg>
        <pc:spChg chg="del">
          <ac:chgData name="이지형" userId="3d4594d6552e6340" providerId="LiveId" clId="{E22CF922-6332-4C9A-B4BA-3802F0D9DA44}" dt="2018-02-13T17:28:21.482" v="1101" actId="478"/>
          <ac:spMkLst>
            <pc:docMk/>
            <pc:sldMk cId="481029992" sldId="803"/>
            <ac:spMk id="14" creationId="{8FCD7EAA-A5EE-4DE9-9655-4E34B92A64B2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15" creationId="{B0644C7A-6362-4783-BB74-428A0B0478CB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16" creationId="{4F5CFD89-1312-4986-A62B-35354D4A7893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20" creationId="{78D23878-CB4B-4CD5-9DA6-82BF2A781A29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21" creationId="{FFB6F474-765E-4A39-AB7F-8D9B49261AE0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24" creationId="{34B7F47B-C77E-4A58-B47B-29D504E44DD9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25" creationId="{A7BC8D16-A909-493A-BB5E-7FA2976BDA78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26" creationId="{E7A5E008-3AEF-485D-8405-9A5C08810405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1" creationId="{978C289B-BB60-495B-B395-C76AFE5F5B7A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2" creationId="{1E9CB43B-B80E-451F-A856-F8A8D0B9ADEC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3" creationId="{8D88D6BB-FE75-4C2D-B684-23E9501E555C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7" creationId="{667C0B72-3A4E-4905-834F-3FE6F9A7322E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8" creationId="{270A7903-28B8-449B-A595-1082F0CEB73F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42" creationId="{A346AB2B-9AC3-4CDD-9606-806C601C6DD0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43" creationId="{78C3A93C-113D-483D-8FDB-1B9A489C46F9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44" creationId="{DCB5CF57-ABE6-4EEE-BF9C-08C0FDDA8FF8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48" creationId="{AFA6DAAD-4B23-45B2-941A-10FCE4881231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49" creationId="{1A0A6958-4E90-4075-8460-D4573D8D0883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0" creationId="{489B7139-B9E4-4C11-BFCF-AEDA057FD89C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2" creationId="{A94C0CEA-D92D-4AC2-A7C7-E9DA86BE1E2F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3" creationId="{6CF09761-CC94-4EF8-950A-F4AA2183E65E}"/>
          </ac:spMkLst>
        </pc:spChg>
        <pc:spChg chg="del mod">
          <ac:chgData name="이지형" userId="3d4594d6552e6340" providerId="LiveId" clId="{E22CF922-6332-4C9A-B4BA-3802F0D9DA44}" dt="2018-02-13T17:28:15.265" v="1096" actId="478"/>
          <ac:spMkLst>
            <pc:docMk/>
            <pc:sldMk cId="481029992" sldId="803"/>
            <ac:spMk id="54" creationId="{37F64910-5680-4F20-90BA-7CF7FBBC6763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5" creationId="{99B188EB-D37D-4D3B-BC99-EA4E3E0022F3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8" creationId="{8B61C5F3-234A-4313-B0A9-99E5E235455E}"/>
          </ac:spMkLst>
        </pc:spChg>
        <pc:spChg chg="add del">
          <ac:chgData name="이지형" userId="3d4594d6552e6340" providerId="LiveId" clId="{E22CF922-6332-4C9A-B4BA-3802F0D9DA44}" dt="2018-02-13T17:46:17.826" v="1305" actId="478"/>
          <ac:spMkLst>
            <pc:docMk/>
            <pc:sldMk cId="481029992" sldId="803"/>
            <ac:spMk id="59" creationId="{9138C653-53ED-44FA-88BA-B363BB28D39F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0" creationId="{8EFC9C3E-EA8C-4E27-95DF-6122CDA16BC0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1" creationId="{C2807C41-8EA1-477D-BB43-8F10FB5E075A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3" creationId="{17A8B4E4-380A-4B3F-8ED4-FFA00C64CF4A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5" creationId="{5E135DE7-BF9A-424C-85D2-0B6EF2242055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6" creationId="{AA5B056A-D3B2-473F-AB67-F083A356EB0C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9" creationId="{8F865E8B-3B02-4B0D-8A66-D18E485A2330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70" creationId="{F49CE94B-78CB-4105-BC3A-CA9E2D0F217C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71" creationId="{179EFB53-2289-4A56-8D1A-C6C22EA14244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75" creationId="{54650213-1B0B-40CA-A003-93B15DF89A9A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86" creationId="{47CC38CD-2742-4955-AE40-D80E6B51253B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87" creationId="{5614AE05-0419-4D21-B3A6-BA01D25B2817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88" creationId="{8D39F4E5-B76D-42DE-8FE5-ECFA724086F3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89" creationId="{FEDC9891-0C10-423A-9A98-5DAE54625977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90" creationId="{CBF20060-8269-4741-9497-2BDE9B01A891}"/>
          </ac:spMkLst>
        </pc:spChg>
        <pc:spChg chg="del">
          <ac:chgData name="이지형" userId="3d4594d6552e6340" providerId="LiveId" clId="{E22CF922-6332-4C9A-B4BA-3802F0D9DA44}" dt="2018-02-13T18:49:30.836" v="2004" actId="478"/>
          <ac:spMkLst>
            <pc:docMk/>
            <pc:sldMk cId="481029992" sldId="803"/>
            <ac:spMk id="91" creationId="{5D6D1008-61EA-428E-B837-1C9AF0E41675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92" creationId="{023EA6FE-6DC6-4D45-98D1-D7D673B47A19}"/>
          </ac:spMkLst>
        </pc:spChg>
        <pc:spChg chg="add">
          <ac:chgData name="이지형" userId="3d4594d6552e6340" providerId="LiveId" clId="{E22CF922-6332-4C9A-B4BA-3802F0D9DA44}" dt="2018-02-13T17:50:58.457" v="1336" actId="20577"/>
          <ac:spMkLst>
            <pc:docMk/>
            <pc:sldMk cId="481029992" sldId="803"/>
            <ac:spMk id="93" creationId="{CBD226CD-AD1E-4F67-82B4-DF97CDACEDC9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168" creationId="{F9B664F7-B700-4D23-96C5-22FB486B8ECF}"/>
          </ac:spMkLst>
        </pc:spChg>
        <pc:spChg chg="mod">
          <ac:chgData name="이지형" userId="3d4594d6552e6340" providerId="LiveId" clId="{E22CF922-6332-4C9A-B4BA-3802F0D9DA44}" dt="2018-02-13T17:47:34.128" v="1321" actId="1076"/>
          <ac:spMkLst>
            <pc:docMk/>
            <pc:sldMk cId="481029992" sldId="803"/>
            <ac:spMk id="184" creationId="{7DD6EBE1-7F34-4224-8C64-16D8321ED188}"/>
          </ac:spMkLst>
        </pc:spChg>
        <pc:cxnChg chg="del mod">
          <ac:chgData name="이지형" userId="3d4594d6552e6340" providerId="LiveId" clId="{E22CF922-6332-4C9A-B4BA-3802F0D9DA44}" dt="2018-02-13T17:28:25.817" v="1103" actId="478"/>
          <ac:cxnSpMkLst>
            <pc:docMk/>
            <pc:sldMk cId="481029992" sldId="803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7:28:23.065" v="1102" actId="478"/>
          <ac:cxnSpMkLst>
            <pc:docMk/>
            <pc:sldMk cId="481029992" sldId="803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7:28:25.817" v="1103" actId="478"/>
          <ac:cxnSpMkLst>
            <pc:docMk/>
            <pc:sldMk cId="481029992" sldId="803"/>
            <ac:cxnSpMk id="19" creationId="{11BD1404-9D99-43AA-9012-9F44E24E0858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36" creationId="{73BE2450-96B9-410B-81C8-A7173CEA0D01}"/>
          </ac:cxnSpMkLst>
        </pc:cxnChg>
        <pc:cxnChg chg="del">
          <ac:chgData name="이지형" userId="3d4594d6552e6340" providerId="LiveId" clId="{E22CF922-6332-4C9A-B4BA-3802F0D9DA44}" dt="2018-02-13T17:28:20.638" v="1100" actId="478"/>
          <ac:cxnSpMkLst>
            <pc:docMk/>
            <pc:sldMk cId="481029992" sldId="803"/>
            <ac:cxnSpMk id="39" creationId="{527D458A-3B73-4BEF-8DA7-3E56943131A0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46" creationId="{2ABDCDCA-A09C-4960-B3D7-4E73645911AD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47" creationId="{0A57C46E-8F64-4B23-A32E-34189A895741}"/>
          </ac:cxnSpMkLst>
        </pc:cxnChg>
        <pc:cxnChg chg="add del mod">
          <ac:chgData name="이지형" userId="3d4594d6552e6340" providerId="LiveId" clId="{E22CF922-6332-4C9A-B4BA-3802F0D9DA44}" dt="2018-02-13T17:46:27.352" v="1310" actId="478"/>
          <ac:cxnSpMkLst>
            <pc:docMk/>
            <pc:sldMk cId="481029992" sldId="803"/>
            <ac:cxnSpMk id="51" creationId="{F9781322-9C81-44F9-90AA-4B0C9E8763A8}"/>
          </ac:cxnSpMkLst>
        </pc:cxnChg>
        <pc:cxnChg chg="add del mod">
          <ac:chgData name="이지형" userId="3d4594d6552e6340" providerId="LiveId" clId="{E22CF922-6332-4C9A-B4BA-3802F0D9DA44}" dt="2018-02-13T17:46:27.352" v="1310" actId="478"/>
          <ac:cxnSpMkLst>
            <pc:docMk/>
            <pc:sldMk cId="481029992" sldId="803"/>
            <ac:cxnSpMk id="56" creationId="{4FD15093-4380-481F-A0E2-53E708ADE72F}"/>
          </ac:cxnSpMkLst>
        </pc:cxnChg>
        <pc:cxnChg chg="add del mod">
          <ac:chgData name="이지형" userId="3d4594d6552e6340" providerId="LiveId" clId="{E22CF922-6332-4C9A-B4BA-3802F0D9DA44}" dt="2018-02-13T17:46:27.352" v="1310" actId="478"/>
          <ac:cxnSpMkLst>
            <pc:docMk/>
            <pc:sldMk cId="481029992" sldId="803"/>
            <ac:cxnSpMk id="57" creationId="{56CC3300-9784-42DE-A166-5BE8F91ACBA5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62" creationId="{847CC145-2839-41D5-9AFA-2D2B331D174B}"/>
          </ac:cxnSpMkLst>
        </pc:cxnChg>
        <pc:cxnChg chg="add del mod">
          <ac:chgData name="이지형" userId="3d4594d6552e6340" providerId="LiveId" clId="{E22CF922-6332-4C9A-B4BA-3802F0D9DA44}" dt="2018-02-13T17:46:27.352" v="1310" actId="478"/>
          <ac:cxnSpMkLst>
            <pc:docMk/>
            <pc:sldMk cId="481029992" sldId="803"/>
            <ac:cxnSpMk id="64" creationId="{BCF77EC5-B8EB-4085-A159-DACA967C9508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67" creationId="{23D9958A-5DD4-4880-B74D-7827D2D8735C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68" creationId="{C9D6C512-8C93-48FB-A7DE-4FC15CD6024C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72" creationId="{67394892-1503-4611-B474-2FACE0624C39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73" creationId="{602D76DB-95CE-4A1B-AB66-61383102D072}"/>
          </ac:cxnSpMkLst>
        </pc:cxnChg>
        <pc:cxnChg chg="del">
          <ac:chgData name="이지형" userId="3d4594d6552e6340" providerId="LiveId" clId="{E22CF922-6332-4C9A-B4BA-3802F0D9DA44}" dt="2018-02-13T17:28:10.608" v="1093" actId="478"/>
          <ac:cxnSpMkLst>
            <pc:docMk/>
            <pc:sldMk cId="481029992" sldId="803"/>
            <ac:cxnSpMk id="74" creationId="{D206F1D9-818D-4789-8594-515BCCA019A5}"/>
          </ac:cxnSpMkLst>
        </pc:cxnChg>
        <pc:cxnChg chg="add del mod">
          <ac:chgData name="이지형" userId="3d4594d6552e6340" providerId="LiveId" clId="{E22CF922-6332-4C9A-B4BA-3802F0D9DA44}" dt="2018-02-13T17:46:22.034" v="1309" actId="478"/>
          <ac:cxnSpMkLst>
            <pc:docMk/>
            <pc:sldMk cId="481029992" sldId="803"/>
            <ac:cxnSpMk id="76" creationId="{EB6EA21C-5027-49C3-B417-32AFFD37DFD8}"/>
          </ac:cxnSpMkLst>
        </pc:cxnChg>
        <pc:cxnChg chg="add del mod">
          <ac:chgData name="이지형" userId="3d4594d6552e6340" providerId="LiveId" clId="{E22CF922-6332-4C9A-B4BA-3802F0D9DA44}" dt="2018-02-13T17:46:21.645" v="1308" actId="478"/>
          <ac:cxnSpMkLst>
            <pc:docMk/>
            <pc:sldMk cId="481029992" sldId="803"/>
            <ac:cxnSpMk id="77" creationId="{5DC6EB24-F919-49D4-8237-74D93EDCD5B8}"/>
          </ac:cxnSpMkLst>
        </pc:cxnChg>
        <pc:cxnChg chg="add del mod">
          <ac:chgData name="이지형" userId="3d4594d6552e6340" providerId="LiveId" clId="{E22CF922-6332-4C9A-B4BA-3802F0D9DA44}" dt="2018-02-13T17:46:19.744" v="1307" actId="478"/>
          <ac:cxnSpMkLst>
            <pc:docMk/>
            <pc:sldMk cId="481029992" sldId="803"/>
            <ac:cxnSpMk id="78" creationId="{AACBD7C9-E857-4513-81B6-208DDE22A170}"/>
          </ac:cxnSpMkLst>
        </pc:cxnChg>
        <pc:cxnChg chg="add del mod">
          <ac:chgData name="이지형" userId="3d4594d6552e6340" providerId="LiveId" clId="{E22CF922-6332-4C9A-B4BA-3802F0D9DA44}" dt="2018-02-13T17:46:19.431" v="1306" actId="478"/>
          <ac:cxnSpMkLst>
            <pc:docMk/>
            <pc:sldMk cId="481029992" sldId="803"/>
            <ac:cxnSpMk id="79" creationId="{9FE7E8AD-A8E0-4A6F-9BD8-D93E59B7B1E0}"/>
          </ac:cxnSpMkLst>
        </pc:cxnChg>
        <pc:cxnChg chg="add del mod">
          <ac:chgData name="이지형" userId="3d4594d6552e6340" providerId="LiveId" clId="{E22CF922-6332-4C9A-B4BA-3802F0D9DA44}" dt="2018-02-13T17:46:30.854" v="1312" actId="478"/>
          <ac:cxnSpMkLst>
            <pc:docMk/>
            <pc:sldMk cId="481029992" sldId="803"/>
            <ac:cxnSpMk id="80" creationId="{20F43BB1-A6BC-4152-B31B-087135484A94}"/>
          </ac:cxnSpMkLst>
        </pc:cxnChg>
        <pc:cxnChg chg="add del mod">
          <ac:chgData name="이지형" userId="3d4594d6552e6340" providerId="LiveId" clId="{E22CF922-6332-4C9A-B4BA-3802F0D9DA44}" dt="2018-02-13T17:46:29.184" v="1311" actId="478"/>
          <ac:cxnSpMkLst>
            <pc:docMk/>
            <pc:sldMk cId="481029992" sldId="803"/>
            <ac:cxnSpMk id="81" creationId="{033D815D-7F13-4F79-926D-5F69BBCA41AB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82" creationId="{E395E8FB-FC5A-4051-9F71-53DBE24CE6D4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83" creationId="{79FAEE5B-059E-4E54-AB9B-0F8E5E3166A6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84" creationId="{0A20DB70-E0CF-46D1-A23A-AA92FD788B49}"/>
          </ac:cxnSpMkLst>
        </pc:cxnChg>
        <pc:cxnChg chg="add del mod">
          <ac:chgData name="이지형" userId="3d4594d6552e6340" providerId="LiveId" clId="{E22CF922-6332-4C9A-B4BA-3802F0D9DA44}" dt="2018-02-13T17:46:17.826" v="1305" actId="478"/>
          <ac:cxnSpMkLst>
            <pc:docMk/>
            <pc:sldMk cId="481029992" sldId="803"/>
            <ac:cxnSpMk id="85" creationId="{2C1F02AA-3F30-43E2-B333-21A9CC52A4CF}"/>
          </ac:cxnSpMkLst>
        </pc:cxnChg>
        <pc:cxnChg chg="del">
          <ac:chgData name="이지형" userId="3d4594d6552e6340" providerId="LiveId" clId="{E22CF922-6332-4C9A-B4BA-3802F0D9DA44}" dt="2018-02-13T17:28:13.712" v="1095" actId="478"/>
          <ac:cxnSpMkLst>
            <pc:docMk/>
            <pc:sldMk cId="481029992" sldId="803"/>
            <ac:cxnSpMk id="119" creationId="{925B1F28-58D3-4EC7-8F82-945CDD2F35A4}"/>
          </ac:cxnSpMkLst>
        </pc:cxnChg>
        <pc:cxnChg chg="del mod">
          <ac:chgData name="이지형" userId="3d4594d6552e6340" providerId="LiveId" clId="{E22CF922-6332-4C9A-B4BA-3802F0D9DA44}" dt="2018-02-13T17:28:16.901" v="1097" actId="478"/>
          <ac:cxnSpMkLst>
            <pc:docMk/>
            <pc:sldMk cId="481029992" sldId="803"/>
            <ac:cxnSpMk id="145" creationId="{F7B0B33C-12CE-40DA-9520-898CBE737A82}"/>
          </ac:cxnSpMkLst>
        </pc:cxnChg>
        <pc:cxnChg chg="del mod">
          <ac:chgData name="이지형" userId="3d4594d6552e6340" providerId="LiveId" clId="{E22CF922-6332-4C9A-B4BA-3802F0D9DA44}" dt="2018-02-13T17:28:17.321" v="1098" actId="478"/>
          <ac:cxnSpMkLst>
            <pc:docMk/>
            <pc:sldMk cId="481029992" sldId="803"/>
            <ac:cxnSpMk id="148" creationId="{B3CBA128-D1CD-4229-9F0C-95B11D2EFC13}"/>
          </ac:cxnSpMkLst>
        </pc:cxnChg>
        <pc:cxnChg chg="del mod">
          <ac:chgData name="이지형" userId="3d4594d6552e6340" providerId="LiveId" clId="{E22CF922-6332-4C9A-B4BA-3802F0D9DA44}" dt="2018-02-13T17:28:19.003" v="1099" actId="478"/>
          <ac:cxnSpMkLst>
            <pc:docMk/>
            <pc:sldMk cId="481029992" sldId="803"/>
            <ac:cxnSpMk id="151" creationId="{1A3F19F1-B968-4EF6-A5F7-15AA1E833AF6}"/>
          </ac:cxnSpMkLst>
        </pc:cxnChg>
        <pc:cxnChg chg="del mod">
          <ac:chgData name="이지형" userId="3d4594d6552e6340" providerId="LiveId" clId="{E22CF922-6332-4C9A-B4BA-3802F0D9DA44}" dt="2018-02-13T17:28:28.419" v="1105" actId="478"/>
          <ac:cxnSpMkLst>
            <pc:docMk/>
            <pc:sldMk cId="481029992" sldId="803"/>
            <ac:cxnSpMk id="169" creationId="{0266EF59-5131-4491-924D-C97ACDC6510A}"/>
          </ac:cxnSpMkLst>
        </pc:cxnChg>
        <pc:cxnChg chg="del mod">
          <ac:chgData name="이지형" userId="3d4594d6552e6340" providerId="LiveId" clId="{E22CF922-6332-4C9A-B4BA-3802F0D9DA44}" dt="2018-02-13T17:28:27.583" v="1104" actId="478"/>
          <ac:cxnSpMkLst>
            <pc:docMk/>
            <pc:sldMk cId="481029992" sldId="803"/>
            <ac:cxnSpMk id="172" creationId="{17730021-43E2-4FE4-9CD2-AFB587B3890A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175" creationId="{4266D497-5A4F-4646-A4E3-DC7E328043F8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178" creationId="{FE748452-FC25-4CF0-971E-ABD3C86B7B2F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181" creationId="{C88E3F84-9DD6-4C8C-B0F6-26D2C951D051}"/>
          </ac:cxnSpMkLst>
        </pc:cxnChg>
      </pc:sldChg>
      <pc:sldChg chg="modSp add">
        <pc:chgData name="이지형" userId="3d4594d6552e6340" providerId="LiveId" clId="{E22CF922-6332-4C9A-B4BA-3802F0D9DA44}" dt="2018-02-13T18:50:58.927" v="2019" actId="20577"/>
        <pc:sldMkLst>
          <pc:docMk/>
          <pc:sldMk cId="2064940913" sldId="804"/>
        </pc:sldMkLst>
        <pc:spChg chg="mod">
          <ac:chgData name="이지형" userId="3d4594d6552e6340" providerId="LiveId" clId="{E22CF922-6332-4C9A-B4BA-3802F0D9DA44}" dt="2018-02-13T18:50:56.705" v="2018" actId="20577"/>
          <ac:spMkLst>
            <pc:docMk/>
            <pc:sldMk cId="2064940913" sldId="804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58.927" v="2019" actId="20577"/>
          <ac:spMkLst>
            <pc:docMk/>
            <pc:sldMk cId="2064940913" sldId="804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7:53:19.658" v="1344" actId="20577"/>
          <ac:spMkLst>
            <pc:docMk/>
            <pc:sldMk cId="2064940913" sldId="804"/>
            <ac:spMk id="6" creationId="{DE096E2C-3919-453D-88FB-A0A19FC81EB3}"/>
          </ac:spMkLst>
        </pc:spChg>
        <pc:spChg chg="mod">
          <ac:chgData name="이지형" userId="3d4594d6552e6340" providerId="LiveId" clId="{E22CF922-6332-4C9A-B4BA-3802F0D9DA44}" dt="2018-02-13T18:34:38.215" v="1782" actId="692"/>
          <ac:spMkLst>
            <pc:docMk/>
            <pc:sldMk cId="2064940913" sldId="804"/>
            <ac:spMk id="12" creationId="{BA74EE77-F23B-41C4-959F-195B0B9DE610}"/>
          </ac:spMkLst>
        </pc:spChg>
        <pc:spChg chg="mod">
          <ac:chgData name="이지형" userId="3d4594d6552e6340" providerId="LiveId" clId="{E22CF922-6332-4C9A-B4BA-3802F0D9DA44}" dt="2018-02-13T17:53:27.754" v="1347" actId="20577"/>
          <ac:spMkLst>
            <pc:docMk/>
            <pc:sldMk cId="2064940913" sldId="804"/>
            <ac:spMk id="13" creationId="{E6CD07E8-04C9-4A89-B2AC-B3DB5B85705A}"/>
          </ac:spMkLst>
        </pc:spChg>
        <pc:spChg chg="mod">
          <ac:chgData name="이지형" userId="3d4594d6552e6340" providerId="LiveId" clId="{E22CF922-6332-4C9A-B4BA-3802F0D9DA44}" dt="2018-02-13T18:34:48.170" v="1784" actId="20577"/>
          <ac:spMkLst>
            <pc:docMk/>
            <pc:sldMk cId="2064940913" sldId="804"/>
            <ac:spMk id="22" creationId="{702EBA70-9B6F-4CCD-A41A-54E0E4574C95}"/>
          </ac:spMkLst>
        </pc:spChg>
        <pc:spChg chg="mod">
          <ac:chgData name="이지형" userId="3d4594d6552e6340" providerId="LiveId" clId="{E22CF922-6332-4C9A-B4BA-3802F0D9DA44}" dt="2018-02-13T17:53:36.975" v="1353" actId="20577"/>
          <ac:spMkLst>
            <pc:docMk/>
            <pc:sldMk cId="2064940913" sldId="804"/>
            <ac:spMk id="23" creationId="{A8E19DAA-9FC3-400B-9491-932FE98EEC15}"/>
          </ac:spMkLst>
        </pc:spChg>
        <pc:spChg chg="mod">
          <ac:chgData name="이지형" userId="3d4594d6552e6340" providerId="LiveId" clId="{E22CF922-6332-4C9A-B4BA-3802F0D9DA44}" dt="2018-02-13T18:35:01.956" v="1786" actId="692"/>
          <ac:spMkLst>
            <pc:docMk/>
            <pc:sldMk cId="2064940913" sldId="804"/>
            <ac:spMk id="29" creationId="{7189BFF9-7B29-407D-82C5-8EA34C144FDA}"/>
          </ac:spMkLst>
        </pc:spChg>
        <pc:spChg chg="mod">
          <ac:chgData name="이지형" userId="3d4594d6552e6340" providerId="LiveId" clId="{E22CF922-6332-4C9A-B4BA-3802F0D9DA44}" dt="2018-02-13T17:53:43.015" v="1355" actId="20577"/>
          <ac:spMkLst>
            <pc:docMk/>
            <pc:sldMk cId="2064940913" sldId="804"/>
            <ac:spMk id="30" creationId="{D574E406-0F40-421B-8A2A-A8FA698C0323}"/>
          </ac:spMkLst>
        </pc:spChg>
        <pc:spChg chg="mod">
          <ac:chgData name="이지형" userId="3d4594d6552e6340" providerId="LiveId" clId="{E22CF922-6332-4C9A-B4BA-3802F0D9DA44}" dt="2018-02-13T18:35:09.946" v="1788" actId="692"/>
          <ac:spMkLst>
            <pc:docMk/>
            <pc:sldMk cId="2064940913" sldId="804"/>
            <ac:spMk id="40" creationId="{5FD853FC-2439-4E6C-AF6D-F4E5EB8453B5}"/>
          </ac:spMkLst>
        </pc:spChg>
        <pc:spChg chg="mod">
          <ac:chgData name="이지형" userId="3d4594d6552e6340" providerId="LiveId" clId="{E22CF922-6332-4C9A-B4BA-3802F0D9DA44}" dt="2018-02-13T17:53:48.935" v="1357" actId="20577"/>
          <ac:spMkLst>
            <pc:docMk/>
            <pc:sldMk cId="2064940913" sldId="804"/>
            <ac:spMk id="41" creationId="{1B726788-E73C-4F9F-8F15-216167C55883}"/>
          </ac:spMkLst>
        </pc:spChg>
        <pc:spChg chg="mod">
          <ac:chgData name="이지형" userId="3d4594d6552e6340" providerId="LiveId" clId="{E22CF922-6332-4C9A-B4BA-3802F0D9DA44}" dt="2018-02-13T17:52:55.791" v="1343" actId="1076"/>
          <ac:spMkLst>
            <pc:docMk/>
            <pc:sldMk cId="2064940913" sldId="804"/>
            <ac:spMk id="87" creationId="{11A37199-EC60-4542-97DE-CFB6E9771E81}"/>
          </ac:spMkLst>
        </pc:spChg>
        <pc:cxnChg chg="mod">
          <ac:chgData name="이지형" userId="3d4594d6552e6340" providerId="LiveId" clId="{E22CF922-6332-4C9A-B4BA-3802F0D9DA44}" dt="2018-02-13T17:53:19.658" v="1344" actId="20577"/>
          <ac:cxnSpMkLst>
            <pc:docMk/>
            <pc:sldMk cId="2064940913" sldId="804"/>
            <ac:cxnSpMk id="10" creationId="{C6BDEEE4-8D18-455E-9A07-52F768BA24C5}"/>
          </ac:cxnSpMkLst>
        </pc:cxnChg>
        <pc:cxnChg chg="mod">
          <ac:chgData name="이지형" userId="3d4594d6552e6340" providerId="LiveId" clId="{E22CF922-6332-4C9A-B4BA-3802F0D9DA44}" dt="2018-02-13T17:53:27.754" v="1347" actId="20577"/>
          <ac:cxnSpMkLst>
            <pc:docMk/>
            <pc:sldMk cId="2064940913" sldId="804"/>
            <ac:cxnSpMk id="17" creationId="{A3AF4286-ADC7-4F2E-A098-5BDAB8AA38F7}"/>
          </ac:cxnSpMkLst>
        </pc:cxnChg>
        <pc:cxnChg chg="mod">
          <ac:chgData name="이지형" userId="3d4594d6552e6340" providerId="LiveId" clId="{E22CF922-6332-4C9A-B4BA-3802F0D9DA44}" dt="2018-02-13T17:53:34.034" v="1351" actId="20577"/>
          <ac:cxnSpMkLst>
            <pc:docMk/>
            <pc:sldMk cId="2064940913" sldId="804"/>
            <ac:cxnSpMk id="27" creationId="{B0C95AE3-680F-41D4-A019-A1E243FBBBF1}"/>
          </ac:cxnSpMkLst>
        </pc:cxnChg>
      </pc:sldChg>
      <pc:sldChg chg="addSp delSp modSp add delAnim modAnim">
        <pc:chgData name="이지형" userId="3d4594d6552e6340" providerId="LiveId" clId="{E22CF922-6332-4C9A-B4BA-3802F0D9DA44}" dt="2018-02-14T03:53:26.791" v="2565" actId="478"/>
        <pc:sldMkLst>
          <pc:docMk/>
          <pc:sldMk cId="4189969600" sldId="805"/>
        </pc:sldMkLst>
        <pc:spChg chg="mod">
          <ac:chgData name="이지형" userId="3d4594d6552e6340" providerId="LiveId" clId="{E22CF922-6332-4C9A-B4BA-3802F0D9DA44}" dt="2018-02-13T18:51:01.782" v="2020" actId="20577"/>
          <ac:spMkLst>
            <pc:docMk/>
            <pc:sldMk cId="4189969600" sldId="805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03.363" v="2021" actId="20577"/>
          <ac:spMkLst>
            <pc:docMk/>
            <pc:sldMk cId="4189969600" sldId="805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12" creationId="{BA74EE77-F23B-41C4-959F-195B0B9DE610}"/>
          </ac:spMkLst>
        </pc:spChg>
        <pc:spChg chg="del mod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13" creationId="{E6CD07E8-04C9-4A89-B2AC-B3DB5B85705A}"/>
          </ac:spMkLst>
        </pc:spChg>
        <pc:spChg chg="del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22" creationId="{702EBA70-9B6F-4CCD-A41A-54E0E4574C95}"/>
          </ac:spMkLst>
        </pc:spChg>
        <pc:spChg chg="del mod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23" creationId="{A8E19DAA-9FC3-400B-9491-932FE98EEC15}"/>
          </ac:spMkLst>
        </pc:spChg>
        <pc:spChg chg="del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29" creationId="{7189BFF9-7B29-407D-82C5-8EA34C144FDA}"/>
          </ac:spMkLst>
        </pc:spChg>
        <pc:spChg chg="del mod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30" creationId="{D574E406-0F40-421B-8A2A-A8FA698C0323}"/>
          </ac:spMkLst>
        </pc:spChg>
        <pc:spChg chg="del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40" creationId="{5FD853FC-2439-4E6C-AF6D-F4E5EB8453B5}"/>
          </ac:spMkLst>
        </pc:spChg>
        <pc:spChg chg="del mod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41" creationId="{1B726788-E73C-4F9F-8F15-216167C55883}"/>
          </ac:spMkLst>
        </pc:spChg>
        <pc:spChg chg="add mod">
          <ac:chgData name="이지형" userId="3d4594d6552e6340" providerId="LiveId" clId="{E22CF922-6332-4C9A-B4BA-3802F0D9DA44}" dt="2018-02-13T17:59:05.539" v="1397" actId="1076"/>
          <ac:spMkLst>
            <pc:docMk/>
            <pc:sldMk cId="4189969600" sldId="805"/>
            <ac:spMk id="75" creationId="{CFFC5F42-0E2E-4A17-A10B-EBABF9695A32}"/>
          </ac:spMkLst>
        </pc:spChg>
        <pc:spChg chg="add mod">
          <ac:chgData name="이지형" userId="3d4594d6552e6340" providerId="LiveId" clId="{E22CF922-6332-4C9A-B4BA-3802F0D9DA44}" dt="2018-02-13T17:59:08.501" v="1398" actId="1076"/>
          <ac:spMkLst>
            <pc:docMk/>
            <pc:sldMk cId="4189969600" sldId="805"/>
            <ac:spMk id="76" creationId="{1D2DC416-CC98-498C-B638-342276516675}"/>
          </ac:spMkLst>
        </pc:spChg>
        <pc:spChg chg="del">
          <ac:chgData name="이지형" userId="3d4594d6552e6340" providerId="LiveId" clId="{E22CF922-6332-4C9A-B4BA-3802F0D9DA44}" dt="2018-02-14T03:53:26.791" v="2565" actId="478"/>
          <ac:spMkLst>
            <pc:docMk/>
            <pc:sldMk cId="4189969600" sldId="805"/>
            <ac:spMk id="91" creationId="{5D6D1008-61EA-428E-B837-1C9AF0E41675}"/>
          </ac:spMkLst>
        </pc:spChg>
        <pc:spChg chg="del">
          <ac:chgData name="이지형" userId="3d4594d6552e6340" providerId="LiveId" clId="{E22CF922-6332-4C9A-B4BA-3802F0D9DA44}" dt="2018-02-13T17:58:39.490" v="1392" actId="478"/>
          <ac:spMkLst>
            <pc:docMk/>
            <pc:sldMk cId="4189969600" sldId="805"/>
            <ac:spMk id="184" creationId="{7DD6EBE1-7F34-4224-8C64-16D8321ED188}"/>
          </ac:spMkLst>
        </pc:spChg>
        <pc:grpChg chg="add mod">
          <ac:chgData name="이지형" userId="3d4594d6552e6340" providerId="LiveId" clId="{E22CF922-6332-4C9A-B4BA-3802F0D9DA44}" dt="2018-02-13T18:35:54.913" v="1792" actId="1036"/>
          <ac:grpSpMkLst>
            <pc:docMk/>
            <pc:sldMk cId="4189969600" sldId="805"/>
            <ac:grpSpMk id="77" creationId="{5D466CE8-343C-4CDA-97C8-D696E9F093AE}"/>
          </ac:grpSpMkLst>
        </pc:grpChg>
        <pc:grpChg chg="add mod">
          <ac:chgData name="이지형" userId="3d4594d6552e6340" providerId="LiveId" clId="{E22CF922-6332-4C9A-B4BA-3802F0D9DA44}" dt="2018-02-13T18:35:54.913" v="1792" actId="1036"/>
          <ac:grpSpMkLst>
            <pc:docMk/>
            <pc:sldMk cId="4189969600" sldId="805"/>
            <ac:grpSpMk id="80" creationId="{65DDC4EA-5CC8-4F10-BD70-A70C69A58504}"/>
          </ac:grpSpMkLst>
        </pc:grpChg>
        <pc:grpChg chg="add mod">
          <ac:chgData name="이지형" userId="3d4594d6552e6340" providerId="LiveId" clId="{E22CF922-6332-4C9A-B4BA-3802F0D9DA44}" dt="2018-02-13T18:35:54.913" v="1792" actId="1036"/>
          <ac:grpSpMkLst>
            <pc:docMk/>
            <pc:sldMk cId="4189969600" sldId="805"/>
            <ac:grpSpMk id="83" creationId="{96AA7A72-69D4-4052-8445-2FF84C080A21}"/>
          </ac:grpSpMkLst>
        </pc:grpChg>
        <pc:grpChg chg="add mod">
          <ac:chgData name="이지형" userId="3d4594d6552e6340" providerId="LiveId" clId="{E22CF922-6332-4C9A-B4BA-3802F0D9DA44}" dt="2018-02-13T18:35:54.913" v="1792" actId="1036"/>
          <ac:grpSpMkLst>
            <pc:docMk/>
            <pc:sldMk cId="4189969600" sldId="805"/>
            <ac:grpSpMk id="86" creationId="{5DA5D169-26FC-46AF-9275-E9D58D4B7739}"/>
          </ac:grpSpMkLst>
        </pc:grpChg>
        <pc:cxnChg chg="mod">
          <ac:chgData name="이지형" userId="3d4594d6552e6340" providerId="LiveId" clId="{E22CF922-6332-4C9A-B4BA-3802F0D9DA44}" dt="2018-02-13T18:35:52.493" v="1789" actId="478"/>
          <ac:cxnSpMkLst>
            <pc:docMk/>
            <pc:sldMk cId="4189969600" sldId="805"/>
            <ac:cxnSpMk id="17" creationId="{A3AF4286-ADC7-4F2E-A098-5BDAB8AA38F7}"/>
          </ac:cxnSpMkLst>
        </pc:cxnChg>
        <pc:cxnChg chg="mod">
          <ac:chgData name="이지형" userId="3d4594d6552e6340" providerId="LiveId" clId="{E22CF922-6332-4C9A-B4BA-3802F0D9DA44}" dt="2018-02-13T18:35:52.493" v="1789" actId="478"/>
          <ac:cxnSpMkLst>
            <pc:docMk/>
            <pc:sldMk cId="4189969600" sldId="805"/>
            <ac:cxnSpMk id="27" creationId="{B0C95AE3-680F-41D4-A019-A1E243FBBBF1}"/>
          </ac:cxnSpMkLst>
        </pc:cxnChg>
        <pc:cxnChg chg="mod">
          <ac:chgData name="이지형" userId="3d4594d6552e6340" providerId="LiveId" clId="{E22CF922-6332-4C9A-B4BA-3802F0D9DA44}" dt="2018-02-13T18:35:52.493" v="1789" actId="478"/>
          <ac:cxnSpMkLst>
            <pc:docMk/>
            <pc:sldMk cId="4189969600" sldId="805"/>
            <ac:cxnSpMk id="34" creationId="{2F3B2577-74FD-40D5-97BE-1E90F093C3CC}"/>
          </ac:cxnSpMkLst>
        </pc:cxnChg>
        <pc:cxnChg chg="mod">
          <ac:chgData name="이지형" userId="3d4594d6552e6340" providerId="LiveId" clId="{E22CF922-6332-4C9A-B4BA-3802F0D9DA44}" dt="2018-02-13T18:35:52.493" v="1789" actId="478"/>
          <ac:cxnSpMkLst>
            <pc:docMk/>
            <pc:sldMk cId="4189969600" sldId="805"/>
            <ac:cxnSpMk id="45" creationId="{BEE35FF6-FA6E-46D9-8386-2D7A49F3080F}"/>
          </ac:cxnSpMkLst>
        </pc:cxnChg>
      </pc:sldChg>
      <pc:sldChg chg="delSp modSp add ord delAnim">
        <pc:chgData name="이지형" userId="3d4594d6552e6340" providerId="LiveId" clId="{E22CF922-6332-4C9A-B4BA-3802F0D9DA44}" dt="2018-02-13T18:50:53.665" v="2017" actId="20577"/>
        <pc:sldMkLst>
          <pc:docMk/>
          <pc:sldMk cId="1575347209" sldId="809"/>
        </pc:sldMkLst>
        <pc:spChg chg="mod">
          <ac:chgData name="이지형" userId="3d4594d6552e6340" providerId="LiveId" clId="{E22CF922-6332-4C9A-B4BA-3802F0D9DA44}" dt="2018-02-13T18:50:31.932" v="2016" actId="20577"/>
          <ac:spMkLst>
            <pc:docMk/>
            <pc:sldMk cId="1575347209" sldId="809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53.665" v="2017" actId="20577"/>
          <ac:spMkLst>
            <pc:docMk/>
            <pc:sldMk cId="1575347209" sldId="809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7:56:48.577" v="1381" actId="692"/>
          <ac:spMkLst>
            <pc:docMk/>
            <pc:sldMk cId="1575347209" sldId="809"/>
            <ac:spMk id="12" creationId="{BA74EE77-F23B-41C4-959F-195B0B9DE610}"/>
          </ac:spMkLst>
        </pc:spChg>
        <pc:spChg chg="mod">
          <ac:chgData name="이지형" userId="3d4594d6552e6340" providerId="LiveId" clId="{E22CF922-6332-4C9A-B4BA-3802F0D9DA44}" dt="2018-02-13T17:55:19.727" v="1361" actId="1036"/>
          <ac:spMkLst>
            <pc:docMk/>
            <pc:sldMk cId="1575347209" sldId="809"/>
            <ac:spMk id="13" creationId="{E6CD07E8-04C9-4A89-B2AC-B3DB5B85705A}"/>
          </ac:spMkLst>
        </pc:spChg>
        <pc:spChg chg="mod">
          <ac:chgData name="이지형" userId="3d4594d6552e6340" providerId="LiveId" clId="{E22CF922-6332-4C9A-B4BA-3802F0D9DA44}" dt="2018-02-13T17:56:32.052" v="1379" actId="20577"/>
          <ac:spMkLst>
            <pc:docMk/>
            <pc:sldMk cId="1575347209" sldId="809"/>
            <ac:spMk id="22" creationId="{702EBA70-9B6F-4CCD-A41A-54E0E4574C95}"/>
          </ac:spMkLst>
        </pc:spChg>
        <pc:spChg chg="mod">
          <ac:chgData name="이지형" userId="3d4594d6552e6340" providerId="LiveId" clId="{E22CF922-6332-4C9A-B4BA-3802F0D9DA44}" dt="2018-02-13T17:55:24.183" v="1363" actId="1038"/>
          <ac:spMkLst>
            <pc:docMk/>
            <pc:sldMk cId="1575347209" sldId="809"/>
            <ac:spMk id="23" creationId="{A8E19DAA-9FC3-400B-9491-932FE98EEC15}"/>
          </ac:spMkLst>
        </pc:spChg>
        <pc:spChg chg="mod">
          <ac:chgData name="이지형" userId="3d4594d6552e6340" providerId="LiveId" clId="{E22CF922-6332-4C9A-B4BA-3802F0D9DA44}" dt="2018-02-13T17:56:22.072" v="1377" actId="692"/>
          <ac:spMkLst>
            <pc:docMk/>
            <pc:sldMk cId="1575347209" sldId="809"/>
            <ac:spMk id="29" creationId="{7189BFF9-7B29-407D-82C5-8EA34C144FDA}"/>
          </ac:spMkLst>
        </pc:spChg>
        <pc:spChg chg="mod">
          <ac:chgData name="이지형" userId="3d4594d6552e6340" providerId="LiveId" clId="{E22CF922-6332-4C9A-B4BA-3802F0D9DA44}" dt="2018-02-13T17:55:28.862" v="1365" actId="1038"/>
          <ac:spMkLst>
            <pc:docMk/>
            <pc:sldMk cId="1575347209" sldId="809"/>
            <ac:spMk id="30" creationId="{D574E406-0F40-421B-8A2A-A8FA698C0323}"/>
          </ac:spMkLst>
        </pc:spChg>
        <pc:spChg chg="mod">
          <ac:chgData name="이지형" userId="3d4594d6552e6340" providerId="LiveId" clId="{E22CF922-6332-4C9A-B4BA-3802F0D9DA44}" dt="2018-02-13T17:56:13.720" v="1375" actId="20577"/>
          <ac:spMkLst>
            <pc:docMk/>
            <pc:sldMk cId="1575347209" sldId="809"/>
            <ac:spMk id="40" creationId="{5FD853FC-2439-4E6C-AF6D-F4E5EB8453B5}"/>
          </ac:spMkLst>
        </pc:spChg>
        <pc:spChg chg="mod">
          <ac:chgData name="이지형" userId="3d4594d6552e6340" providerId="LiveId" clId="{E22CF922-6332-4C9A-B4BA-3802F0D9DA44}" dt="2018-02-13T17:55:33.107" v="1367" actId="1038"/>
          <ac:spMkLst>
            <pc:docMk/>
            <pc:sldMk cId="1575347209" sldId="809"/>
            <ac:spMk id="41" creationId="{1B726788-E73C-4F9F-8F15-216167C55883}"/>
          </ac:spMkLst>
        </pc:spChg>
        <pc:spChg chg="del">
          <ac:chgData name="이지형" userId="3d4594d6552e6340" providerId="LiveId" clId="{E22CF922-6332-4C9A-B4BA-3802F0D9DA44}" dt="2018-02-13T17:56:52.261" v="1382" actId="478"/>
          <ac:spMkLst>
            <pc:docMk/>
            <pc:sldMk cId="1575347209" sldId="809"/>
            <ac:spMk id="91" creationId="{5D6D1008-61EA-428E-B837-1C9AF0E41675}"/>
          </ac:spMkLst>
        </pc:spChg>
        <pc:grpChg chg="mod">
          <ac:chgData name="이지형" userId="3d4594d6552e6340" providerId="LiveId" clId="{E22CF922-6332-4C9A-B4BA-3802F0D9DA44}" dt="2018-02-13T17:55:44.582" v="1369" actId="1038"/>
          <ac:grpSpMkLst>
            <pc:docMk/>
            <pc:sldMk cId="1575347209" sldId="809"/>
            <ac:grpSpMk id="105" creationId="{CB1D026A-8E12-4032-9E24-C1BA452877FE}"/>
          </ac:grpSpMkLst>
        </pc:grpChg>
        <pc:cxnChg chg="mod">
          <ac:chgData name="이지형" userId="3d4594d6552e6340" providerId="LiveId" clId="{E22CF922-6332-4C9A-B4BA-3802F0D9DA44}" dt="2018-02-13T17:55:59.559" v="1373" actId="14100"/>
          <ac:cxnSpMkLst>
            <pc:docMk/>
            <pc:sldMk cId="1575347209" sldId="809"/>
            <ac:cxnSpMk id="17" creationId="{A3AF4286-ADC7-4F2E-A098-5BDAB8AA38F7}"/>
          </ac:cxnSpMkLst>
        </pc:cxnChg>
        <pc:cxnChg chg="mod">
          <ac:chgData name="이지형" userId="3d4594d6552e6340" providerId="LiveId" clId="{E22CF922-6332-4C9A-B4BA-3802F0D9DA44}" dt="2018-02-13T17:55:56.516" v="1372" actId="14100"/>
          <ac:cxnSpMkLst>
            <pc:docMk/>
            <pc:sldMk cId="1575347209" sldId="809"/>
            <ac:cxnSpMk id="27" creationId="{B0C95AE3-680F-41D4-A019-A1E243FBBBF1}"/>
          </ac:cxnSpMkLst>
        </pc:cxnChg>
        <pc:cxnChg chg="mod">
          <ac:chgData name="이지형" userId="3d4594d6552e6340" providerId="LiveId" clId="{E22CF922-6332-4C9A-B4BA-3802F0D9DA44}" dt="2018-02-13T17:55:53.820" v="1371" actId="14100"/>
          <ac:cxnSpMkLst>
            <pc:docMk/>
            <pc:sldMk cId="1575347209" sldId="809"/>
            <ac:cxnSpMk id="34" creationId="{2F3B2577-74FD-40D5-97BE-1E90F093C3CC}"/>
          </ac:cxnSpMkLst>
        </pc:cxnChg>
        <pc:cxnChg chg="mod">
          <ac:chgData name="이지형" userId="3d4594d6552e6340" providerId="LiveId" clId="{E22CF922-6332-4C9A-B4BA-3802F0D9DA44}" dt="2018-02-13T17:55:50.202" v="1370" actId="14100"/>
          <ac:cxnSpMkLst>
            <pc:docMk/>
            <pc:sldMk cId="1575347209" sldId="809"/>
            <ac:cxnSpMk id="45" creationId="{BEE35FF6-FA6E-46D9-8386-2D7A49F3080F}"/>
          </ac:cxnSpMkLst>
        </pc:cxnChg>
      </pc:sldChg>
      <pc:sldChg chg="delSp modSp add">
        <pc:chgData name="이지형" userId="3d4594d6552e6340" providerId="LiveId" clId="{E22CF922-6332-4C9A-B4BA-3802F0D9DA44}" dt="2018-02-13T18:51:22.878" v="2027" actId="6549"/>
        <pc:sldMkLst>
          <pc:docMk/>
          <pc:sldMk cId="209622025" sldId="811"/>
        </pc:sldMkLst>
        <pc:spChg chg="mod">
          <ac:chgData name="이지형" userId="3d4594d6552e6340" providerId="LiveId" clId="{E22CF922-6332-4C9A-B4BA-3802F0D9DA44}" dt="2018-02-13T18:51:20.415" v="2026" actId="6549"/>
          <ac:spMkLst>
            <pc:docMk/>
            <pc:sldMk cId="209622025" sldId="811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22.878" v="2027" actId="6549"/>
          <ac:spMkLst>
            <pc:docMk/>
            <pc:sldMk cId="209622025" sldId="811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8:00:42.190" v="1417" actId="478"/>
          <ac:spMkLst>
            <pc:docMk/>
            <pc:sldMk cId="209622025" sldId="811"/>
            <ac:spMk id="8" creationId="{D0EF5838-3DC7-4E90-A35A-350C484771AA}"/>
          </ac:spMkLst>
        </pc:spChg>
        <pc:spChg chg="del">
          <ac:chgData name="이지형" userId="3d4594d6552e6340" providerId="LiveId" clId="{E22CF922-6332-4C9A-B4BA-3802F0D9DA44}" dt="2018-02-13T18:00:39.900" v="1416" actId="478"/>
          <ac:spMkLst>
            <pc:docMk/>
            <pc:sldMk cId="209622025" sldId="811"/>
            <ac:spMk id="9" creationId="{4694589B-84C5-4F94-A5A7-A2C8974FD6B2}"/>
          </ac:spMkLst>
        </pc:spChg>
        <pc:spChg chg="del">
          <ac:chgData name="이지형" userId="3d4594d6552e6340" providerId="LiveId" clId="{E22CF922-6332-4C9A-B4BA-3802F0D9DA44}" dt="2018-02-13T18:01:08.394" v="1422" actId="478"/>
          <ac:spMkLst>
            <pc:docMk/>
            <pc:sldMk cId="209622025" sldId="811"/>
            <ac:spMk id="15" creationId="{B0644C7A-6362-4783-BB74-428A0B0478CB}"/>
          </ac:spMkLst>
        </pc:spChg>
        <pc:spChg chg="del mod">
          <ac:chgData name="이지형" userId="3d4594d6552e6340" providerId="LiveId" clId="{E22CF922-6332-4C9A-B4BA-3802F0D9DA44}" dt="2018-02-13T18:01:05.802" v="1421" actId="478"/>
          <ac:spMkLst>
            <pc:docMk/>
            <pc:sldMk cId="209622025" sldId="811"/>
            <ac:spMk id="16" creationId="{4F5CFD89-1312-4986-A62B-35354D4A7893}"/>
          </ac:spMkLst>
        </pc:spChg>
        <pc:spChg chg="del">
          <ac:chgData name="이지형" userId="3d4594d6552e6340" providerId="LiveId" clId="{E22CF922-6332-4C9A-B4BA-3802F0D9DA44}" dt="2018-02-13T18:01:17.081" v="1426" actId="478"/>
          <ac:spMkLst>
            <pc:docMk/>
            <pc:sldMk cId="209622025" sldId="811"/>
            <ac:spMk id="25" creationId="{A7BC8D16-A909-493A-BB5E-7FA2976BDA78}"/>
          </ac:spMkLst>
        </pc:spChg>
        <pc:spChg chg="del">
          <ac:chgData name="이지형" userId="3d4594d6552e6340" providerId="LiveId" clId="{E22CF922-6332-4C9A-B4BA-3802F0D9DA44}" dt="2018-02-13T18:01:14.900" v="1425" actId="478"/>
          <ac:spMkLst>
            <pc:docMk/>
            <pc:sldMk cId="209622025" sldId="811"/>
            <ac:spMk id="26" creationId="{E7A5E008-3AEF-485D-8405-9A5C08810405}"/>
          </ac:spMkLst>
        </pc:spChg>
        <pc:spChg chg="del">
          <ac:chgData name="이지형" userId="3d4594d6552e6340" providerId="LiveId" clId="{E22CF922-6332-4C9A-B4BA-3802F0D9DA44}" dt="2018-02-13T18:01:26.664" v="1430" actId="478"/>
          <ac:spMkLst>
            <pc:docMk/>
            <pc:sldMk cId="209622025" sldId="811"/>
            <ac:spMk id="32" creationId="{1E9CB43B-B80E-451F-A856-F8A8D0B9ADEC}"/>
          </ac:spMkLst>
        </pc:spChg>
        <pc:spChg chg="del">
          <ac:chgData name="이지형" userId="3d4594d6552e6340" providerId="LiveId" clId="{E22CF922-6332-4C9A-B4BA-3802F0D9DA44}" dt="2018-02-13T18:01:24.342" v="1429" actId="478"/>
          <ac:spMkLst>
            <pc:docMk/>
            <pc:sldMk cId="209622025" sldId="811"/>
            <ac:spMk id="33" creationId="{8D88D6BB-FE75-4C2D-B684-23E9501E555C}"/>
          </ac:spMkLst>
        </pc:spChg>
        <pc:spChg chg="mod">
          <ac:chgData name="이지형" userId="3d4594d6552e6340" providerId="LiveId" clId="{E22CF922-6332-4C9A-B4BA-3802F0D9DA44}" dt="2018-02-13T18:01:40.907" v="1433" actId="6549"/>
          <ac:spMkLst>
            <pc:docMk/>
            <pc:sldMk cId="209622025" sldId="811"/>
            <ac:spMk id="44" creationId="{DCB5CF57-ABE6-4EEE-BF9C-08C0FDDA8FF8}"/>
          </ac:spMkLst>
        </pc:spChg>
        <pc:spChg chg="del">
          <ac:chgData name="이지형" userId="3d4594d6552e6340" providerId="LiveId" clId="{E22CF922-6332-4C9A-B4BA-3802F0D9DA44}" dt="2018-02-13T18:00:45.561" v="1418" actId="478"/>
          <ac:spMkLst>
            <pc:docMk/>
            <pc:sldMk cId="209622025" sldId="811"/>
            <ac:spMk id="53" creationId="{DDB8360E-C6D2-4E77-9113-1839AC3B31D9}"/>
          </ac:spMkLst>
        </pc:spChg>
        <pc:spChg chg="del">
          <ac:chgData name="이지형" userId="3d4594d6552e6340" providerId="LiveId" clId="{E22CF922-6332-4C9A-B4BA-3802F0D9DA44}" dt="2018-02-13T18:01:12.586" v="1424" actId="478"/>
          <ac:spMkLst>
            <pc:docMk/>
            <pc:sldMk cId="209622025" sldId="811"/>
            <ac:spMk id="83" creationId="{76BD356E-209C-4199-82C5-844D0FFF95DE}"/>
          </ac:spMkLst>
        </pc:spChg>
        <pc:spChg chg="del">
          <ac:chgData name="이지형" userId="3d4594d6552e6340" providerId="LiveId" clId="{E22CF922-6332-4C9A-B4BA-3802F0D9DA44}" dt="2018-02-13T18:01:21.895" v="1428" actId="478"/>
          <ac:spMkLst>
            <pc:docMk/>
            <pc:sldMk cId="209622025" sldId="811"/>
            <ac:spMk id="84" creationId="{1F774A37-A639-4165-A1EB-D3F4D8F29A1D}"/>
          </ac:spMkLst>
        </pc:spChg>
        <pc:spChg chg="del">
          <ac:chgData name="이지형" userId="3d4594d6552e6340" providerId="LiveId" clId="{E22CF922-6332-4C9A-B4BA-3802F0D9DA44}" dt="2018-02-13T18:01:31.292" v="1432" actId="478"/>
          <ac:spMkLst>
            <pc:docMk/>
            <pc:sldMk cId="209622025" sldId="811"/>
            <ac:spMk id="85" creationId="{45EA3741-147A-49E1-9B8D-06669E0DFA95}"/>
          </ac:spMkLst>
        </pc:spChg>
        <pc:spChg chg="mod">
          <ac:chgData name="이지형" userId="3d4594d6552e6340" providerId="LiveId" clId="{E22CF922-6332-4C9A-B4BA-3802F0D9DA44}" dt="2018-02-13T18:00:27.957" v="1415" actId="1076"/>
          <ac:spMkLst>
            <pc:docMk/>
            <pc:sldMk cId="209622025" sldId="811"/>
            <ac:spMk id="87" creationId="{11A37199-EC60-4542-97DE-CFB6E9771E81}"/>
          </ac:spMkLst>
        </pc:spChg>
        <pc:spChg chg="mod">
          <ac:chgData name="이지형" userId="3d4594d6552e6340" providerId="LiveId" clId="{E22CF922-6332-4C9A-B4BA-3802F0D9DA44}" dt="2018-02-13T18:01:57.729" v="1437" actId="1076"/>
          <ac:spMkLst>
            <pc:docMk/>
            <pc:sldMk cId="209622025" sldId="811"/>
            <ac:spMk id="91" creationId="{5D6D1008-61EA-428E-B837-1C9AF0E41675}"/>
          </ac:spMkLst>
        </pc:spChg>
        <pc:cxnChg chg="del mod">
          <ac:chgData name="이지형" userId="3d4594d6552e6340" providerId="LiveId" clId="{E22CF922-6332-4C9A-B4BA-3802F0D9DA44}" dt="2018-02-13T18:00:49.048" v="1419" actId="478"/>
          <ac:cxnSpMkLst>
            <pc:docMk/>
            <pc:sldMk cId="209622025" sldId="811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8:01:10.499" v="1423" actId="478"/>
          <ac:cxnSpMkLst>
            <pc:docMk/>
            <pc:sldMk cId="209622025" sldId="811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8:01:19.637" v="1427" actId="478"/>
          <ac:cxnSpMkLst>
            <pc:docMk/>
            <pc:sldMk cId="209622025" sldId="811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8:01:28.786" v="1431" actId="478"/>
          <ac:cxnSpMkLst>
            <pc:docMk/>
            <pc:sldMk cId="209622025" sldId="811"/>
            <ac:cxnSpMk id="35" creationId="{2211EAB9-877A-43CB-B2F4-49CD4B7B9BD8}"/>
          </ac:cxnSpMkLst>
        </pc:cxnChg>
      </pc:sldChg>
      <pc:sldChg chg="addSp delSp modSp add delAnim modAnim">
        <pc:chgData name="이지형" userId="3d4594d6552e6340" providerId="LiveId" clId="{E22CF922-6332-4C9A-B4BA-3802F0D9DA44}" dt="2018-02-14T03:53:34.525" v="2566" actId="478"/>
        <pc:sldMkLst>
          <pc:docMk/>
          <pc:sldMk cId="1341919723" sldId="812"/>
        </pc:sldMkLst>
        <pc:spChg chg="mod">
          <ac:chgData name="이지형" userId="3d4594d6552e6340" providerId="LiveId" clId="{E22CF922-6332-4C9A-B4BA-3802F0D9DA44}" dt="2018-02-13T18:51:24.451" v="2028" actId="6549"/>
          <ac:spMkLst>
            <pc:docMk/>
            <pc:sldMk cId="1341919723" sldId="812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26.522" v="2029" actId="6549"/>
          <ac:spMkLst>
            <pc:docMk/>
            <pc:sldMk cId="1341919723" sldId="812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8" creationId="{D0EF5838-3DC7-4E90-A35A-350C484771AA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15" creationId="{B0644C7A-6362-4783-BB74-428A0B0478CB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5" creationId="{A7BC8D16-A909-493A-BB5E-7FA2976BDA78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32" creationId="{1E9CB43B-B80E-451F-A856-F8A8D0B9ADEC}"/>
          </ac:spMkLst>
        </pc:spChg>
        <pc:spChg chg="add mod">
          <ac:chgData name="이지형" userId="3d4594d6552e6340" providerId="LiveId" clId="{E22CF922-6332-4C9A-B4BA-3802F0D9DA44}" dt="2018-02-13T18:04:40.856" v="1450" actId="1076"/>
          <ac:spMkLst>
            <pc:docMk/>
            <pc:sldMk cId="1341919723" sldId="812"/>
            <ac:spMk id="76" creationId="{B5BF0E16-FCA5-4FC9-B2E4-C82944F5F96A}"/>
          </ac:spMkLst>
        </pc:spChg>
        <pc:spChg chg="add mod">
          <ac:chgData name="이지형" userId="3d4594d6552e6340" providerId="LiveId" clId="{E22CF922-6332-4C9A-B4BA-3802F0D9DA44}" dt="2018-02-13T18:04:40.856" v="1450" actId="1076"/>
          <ac:spMkLst>
            <pc:docMk/>
            <pc:sldMk cId="1341919723" sldId="812"/>
            <ac:spMk id="77" creationId="{67F7132F-53DA-40AC-B3AE-90946A9618E9}"/>
          </ac:spMkLst>
        </pc:spChg>
        <pc:spChg chg="del">
          <ac:chgData name="이지형" userId="3d4594d6552e6340" providerId="LiveId" clId="{E22CF922-6332-4C9A-B4BA-3802F0D9DA44}" dt="2018-02-14T03:53:34.525" v="2566" actId="478"/>
          <ac:spMkLst>
            <pc:docMk/>
            <pc:sldMk cId="1341919723" sldId="812"/>
            <ac:spMk id="91" creationId="{5D6D1008-61EA-428E-B837-1C9AF0E41675}"/>
          </ac:spMkLst>
        </pc:spChg>
        <pc:spChg chg="del">
          <ac:chgData name="이지형" userId="3d4594d6552e6340" providerId="LiveId" clId="{E22CF922-6332-4C9A-B4BA-3802F0D9DA44}" dt="2018-02-13T18:02:30.637" v="1444" actId="478"/>
          <ac:spMkLst>
            <pc:docMk/>
            <pc:sldMk cId="1341919723" sldId="812"/>
            <ac:spMk id="184" creationId="{7DD6EBE1-7F34-4224-8C64-16D8321ED188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00" creationId="{A54242A8-98AB-42E0-A413-304894BB7534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02" creationId="{9533E939-C1A3-44A9-BABB-F82154295E57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04" creationId="{6832C697-24C0-4E72-9F7E-772206E9104F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06" creationId="{3F50DF2E-258E-4A4F-B29E-E43F910CEFE4}"/>
          </ac:spMkLst>
        </pc:spChg>
        <pc:spChg chg="mod">
          <ac:chgData name="이지형" userId="3d4594d6552e6340" providerId="LiveId" clId="{E22CF922-6332-4C9A-B4BA-3802F0D9DA44}" dt="2018-02-13T18:02:19.051" v="1443" actId="1076"/>
          <ac:spMkLst>
            <pc:docMk/>
            <pc:sldMk cId="1341919723" sldId="812"/>
            <ac:spMk id="213" creationId="{4AFE319B-B62B-4384-9647-3F6588B45CCD}"/>
          </ac:spMkLst>
        </pc:sp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8:02:12.076" v="1442" actId="478"/>
          <ac:cxnSpMkLst>
            <pc:docMk/>
            <pc:sldMk cId="1341919723" sldId="812"/>
            <ac:cxnSpMk id="60" creationId="{5F1C5073-E462-40A1-8E81-95AF63E3D553}"/>
          </ac:cxnSpMkLst>
        </pc:cxnChg>
        <pc:cxnChg chg="del mod">
          <ac:chgData name="이지형" userId="3d4594d6552e6340" providerId="LiveId" clId="{E22CF922-6332-4C9A-B4BA-3802F0D9DA44}" dt="2018-02-13T18:02:10.965" v="1441" actId="478"/>
          <ac:cxnSpMkLst>
            <pc:docMk/>
            <pc:sldMk cId="1341919723" sldId="812"/>
            <ac:cxnSpMk id="88" creationId="{68A5E707-7AD6-4AEE-BF21-8E8636F5BCE1}"/>
          </ac:cxnSpMkLst>
        </pc:cxnChg>
        <pc:cxnChg chg="del mod">
          <ac:chgData name="이지형" userId="3d4594d6552e6340" providerId="LiveId" clId="{E22CF922-6332-4C9A-B4BA-3802F0D9DA44}" dt="2018-02-13T18:02:10.168" v="1440" actId="478"/>
          <ac:cxnSpMkLst>
            <pc:docMk/>
            <pc:sldMk cId="1341919723" sldId="812"/>
            <ac:cxnSpMk id="89" creationId="{E051434B-36A9-40E7-9FAA-3059B39DFAAE}"/>
          </ac:cxnSpMkLst>
        </pc:cxnChg>
        <pc:cxnChg chg="del mod">
          <ac:chgData name="이지형" userId="3d4594d6552e6340" providerId="LiveId" clId="{E22CF922-6332-4C9A-B4BA-3802F0D9DA44}" dt="2018-02-13T18:02:09.833" v="1439" actId="478"/>
          <ac:cxnSpMkLst>
            <pc:docMk/>
            <pc:sldMk cId="1341919723" sldId="812"/>
            <ac:cxnSpMk id="90" creationId="{94496CCE-A6AC-4E01-9733-2CD0136C02EF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69" creationId="{0266EF59-5131-4491-924D-C97ACDC6510A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72" creationId="{17730021-43E2-4FE4-9CD2-AFB587B3890A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75" creationId="{4266D497-5A4F-4646-A4E3-DC7E328043F8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78" creationId="{FE748452-FC25-4CF0-971E-ABD3C86B7B2F}"/>
          </ac:cxnSpMkLst>
        </pc:cxnChg>
        <pc:cxnChg chg="mod">
          <ac:chgData name="이지형" userId="3d4594d6552e6340" providerId="LiveId" clId="{E22CF922-6332-4C9A-B4BA-3802F0D9DA44}" dt="2018-02-13T18:02:19.051" v="1443" actId="1076"/>
          <ac:cxnSpMkLst>
            <pc:docMk/>
            <pc:sldMk cId="1341919723" sldId="812"/>
            <ac:cxnSpMk id="181" creationId="{C88E3F84-9DD6-4C8C-B0F6-26D2C951D051}"/>
          </ac:cxnSpMkLst>
        </pc:cxnChg>
      </pc:sldChg>
      <pc:sldChg chg="addSp delSp modSp add delAnim modAnim">
        <pc:chgData name="이지형" userId="3d4594d6552e6340" providerId="LiveId" clId="{E22CF922-6332-4C9A-B4BA-3802F0D9DA44}" dt="2018-02-13T18:51:31.766" v="2031" actId="6549"/>
        <pc:sldMkLst>
          <pc:docMk/>
          <pc:sldMk cId="649869661" sldId="814"/>
        </pc:sldMkLst>
        <pc:spChg chg="mod">
          <ac:chgData name="이지형" userId="3d4594d6552e6340" providerId="LiveId" clId="{E22CF922-6332-4C9A-B4BA-3802F0D9DA44}" dt="2018-02-13T18:51:29.291" v="2030" actId="6549"/>
          <ac:spMkLst>
            <pc:docMk/>
            <pc:sldMk cId="649869661" sldId="814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31.766" v="2031" actId="6549"/>
          <ac:spMkLst>
            <pc:docMk/>
            <pc:sldMk cId="649869661" sldId="814"/>
            <ac:spMk id="4" creationId="{E8323645-8D24-4A72-8555-23F0E8DECF1C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7" creationId="{ADBB1CFA-9D35-44F9-9E51-26F99F9CDC32}"/>
          </ac:spMkLst>
        </pc:spChg>
        <pc:spChg chg="mod topLvl">
          <ac:chgData name="이지형" userId="3d4594d6552e6340" providerId="LiveId" clId="{E22CF922-6332-4C9A-B4BA-3802F0D9DA44}" dt="2018-02-13T18:17:37.283" v="1575" actId="164"/>
          <ac:spMkLst>
            <pc:docMk/>
            <pc:sldMk cId="649869661" sldId="814"/>
            <ac:spMk id="12" creationId="{BA74EE77-F23B-41C4-959F-195B0B9DE610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14" creationId="{8FCD7EAA-A5EE-4DE9-9655-4E34B92A64B2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20" creationId="{78D23878-CB4B-4CD5-9DA6-82BF2A781A29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21" creationId="{FFB6F474-765E-4A39-AB7F-8D9B49261AE0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22" creationId="{702EBA70-9B6F-4CCD-A41A-54E0E4574C9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24" creationId="{34B7F47B-C77E-4A58-B47B-29D504E44DD9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29" creationId="{7189BFF9-7B29-407D-82C5-8EA34C144FDA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1" creationId="{978C289B-BB60-495B-B395-C76AFE5F5B7A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2" creationId="{1E9CB43B-B80E-451F-A856-F8A8D0B9ADEC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3" creationId="{8D88D6BB-FE75-4C2D-B684-23E9501E555C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7" creationId="{667C0B72-3A4E-4905-834F-3FE6F9A7322E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8" creationId="{270A7903-28B8-449B-A595-1082F0CEB73F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40" creationId="{5FD853FC-2439-4E6C-AF6D-F4E5EB8453B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42" creationId="{A346AB2B-9AC3-4CDD-9606-806C601C6DD0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43" creationId="{78C3A93C-113D-483D-8FDB-1B9A489C46F9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44" creationId="{DCB5CF57-ABE6-4EEE-BF9C-08C0FDDA8FF8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48" creationId="{AFA6DAAD-4B23-45B2-941A-10FCE4881231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4" creationId="{37F64910-5680-4F20-90BA-7CF7FBBC6763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5" creationId="{7F9EB281-B2F0-40D0-A652-95B1E500BD19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6" creationId="{55921D56-51FC-47FF-AE34-B72ABCAB5608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7" creationId="{07AEC47A-4703-4EA8-9545-B00E524F0BC4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8" creationId="{72FA45FE-396D-426A-8BD0-D1877E4A7B6F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74" creationId="{81BAFF8F-7314-40E9-85B8-985CFF0F366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75" creationId="{D747CE72-84BC-4100-BE47-7947EE2D9173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76" creationId="{41A86B69-F924-47B6-AABF-021A0FBEE9ED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77" creationId="{6F2217ED-5F6D-49C1-A68A-F186887F4CE8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78" creationId="{CABB9123-3E90-4C8B-BADF-C4E8DBECE4FD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0" creationId="{1D036B70-7920-4A2A-876C-9737C2490C7B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1" creationId="{DF1C3D7D-989D-4C81-87B5-49C1F6BC4763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2" creationId="{F7BF2E26-E500-4C3E-977A-57CCF032AFE3}"/>
          </ac:spMkLst>
        </pc:spChg>
        <pc:spChg chg="del">
          <ac:chgData name="이지형" userId="3d4594d6552e6340" providerId="LiveId" clId="{E22CF922-6332-4C9A-B4BA-3802F0D9DA44}" dt="2018-02-13T18:13:39.919" v="1550" actId="478"/>
          <ac:spMkLst>
            <pc:docMk/>
            <pc:sldMk cId="649869661" sldId="814"/>
            <ac:spMk id="84" creationId="{1F774A37-A639-4165-A1EB-D3F4D8F29A1D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5" creationId="{45EA3741-147A-49E1-9B8D-06669E0DFA9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6" creationId="{1D0E27AF-6160-4595-B071-2C0842D5DF26}"/>
          </ac:spMkLst>
        </pc:spChg>
        <pc:spChg chg="del">
          <ac:chgData name="이지형" userId="3d4594d6552e6340" providerId="LiveId" clId="{E22CF922-6332-4C9A-B4BA-3802F0D9DA44}" dt="2018-02-13T18:18:03.737" v="1577" actId="478"/>
          <ac:spMkLst>
            <pc:docMk/>
            <pc:sldMk cId="649869661" sldId="814"/>
            <ac:spMk id="91" creationId="{5D6D1008-61EA-428E-B837-1C9AF0E4167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92" creationId="{13E16555-9168-4726-91CC-4EAC7602986C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93" creationId="{083F638A-D7A4-4C21-92CA-125D446FB3CD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94" creationId="{2D1A399F-BA15-4FFE-888F-A66D5EE112AF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95" creationId="{8035438C-F672-4353-979E-9EDDB8D6E9A9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96" creationId="{DA32F55F-54EC-41F9-85F2-B1C7D242117D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97" creationId="{52041C5E-28F1-4970-8D73-D12196F356E5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98" creationId="{96A185FB-7537-46BA-BAC7-41686B6BAF4D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100" creationId="{B8F5ABF4-AEA2-4FB6-B471-D3FCA81F2FCA}"/>
          </ac:spMkLst>
        </pc:spChg>
        <pc:spChg chg="mod topLvl">
          <ac:chgData name="이지형" userId="3d4594d6552e6340" providerId="LiveId" clId="{E22CF922-6332-4C9A-B4BA-3802F0D9DA44}" dt="2018-02-13T18:17:37.283" v="1575" actId="164"/>
          <ac:spMkLst>
            <pc:docMk/>
            <pc:sldMk cId="649869661" sldId="814"/>
            <ac:spMk id="103" creationId="{51F0A51A-D8C7-4205-A0F2-BBCC624D6C91}"/>
          </ac:spMkLst>
        </pc:s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6" creationId="{F70A65BE-86B0-4D03-9171-BC1139D698CC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8" creationId="{27A1C055-BCCB-417C-A2DF-14D553D45096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9" creationId="{B1350E53-47D8-4EDD-94EC-F2336611B520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1" creationId="{6D495DA9-0783-43F3-8DDD-CBB09CD2EF48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3" creationId="{40FF2225-06CC-480B-874F-C14DE2546219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5" creationId="{7ACC6D6B-BCED-40FC-9190-FB1A39498ABE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6" creationId="{DB5D415F-81F4-465F-9957-95DD14C6F177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8" creationId="{6E0B558A-7175-4102-B326-159D6E262768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23" creationId="{67DB3CA6-4885-4FB9-847D-64F0F24E9FF5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25" creationId="{8E85792B-5F84-4D88-8294-DC8D39FBC67A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26" creationId="{00A4F5B5-69C4-485E-983C-06AA6DBCC960}"/>
          </ac:grpSpMkLst>
        </pc:grpChg>
        <pc:grpChg chg="add mod">
          <ac:chgData name="이지형" userId="3d4594d6552e6340" providerId="LiveId" clId="{E22CF922-6332-4C9A-B4BA-3802F0D9DA44}" dt="2018-02-13T18:17:37.283" v="1575" actId="164"/>
          <ac:grpSpMkLst>
            <pc:docMk/>
            <pc:sldMk cId="649869661" sldId="814"/>
            <ac:grpSpMk id="28" creationId="{0A77898C-EF12-4A71-A8EE-BFA3C0EC7E0A}"/>
          </ac:grpSpMkLst>
        </pc:grp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10" creationId="{C6BDEEE4-8D18-455E-9A07-52F768BA24C5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17" creationId="{A3AF4286-ADC7-4F2E-A098-5BDAB8AA38F7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19" creationId="{11BD1404-9D99-43AA-9012-9F44E24E0858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27" creationId="{B0C95AE3-680F-41D4-A019-A1E243FBBBF1}"/>
          </ac:cxnSpMkLst>
        </pc:cxnChg>
        <pc:cxnChg chg="del mod topLvl">
          <ac:chgData name="이지형" userId="3d4594d6552e6340" providerId="LiveId" clId="{E22CF922-6332-4C9A-B4BA-3802F0D9DA44}" dt="2018-02-13T18:17:58.367" v="1576" actId="478"/>
          <ac:cxnSpMkLst>
            <pc:docMk/>
            <pc:sldMk cId="649869661" sldId="814"/>
            <ac:cxnSpMk id="34" creationId="{2F3B2577-74FD-40D5-97BE-1E90F093C3CC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35" creationId="{2211EAB9-877A-43CB-B2F4-49CD4B7B9BD8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36" creationId="{73BE2450-96B9-410B-81C8-A7173CEA0D01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39" creationId="{527D458A-3B73-4BEF-8DA7-3E56943131A0}"/>
          </ac:cxnSpMkLst>
        </pc:cxnChg>
        <pc:cxnChg chg="del mod topLvl">
          <ac:chgData name="이지형" userId="3d4594d6552e6340" providerId="LiveId" clId="{E22CF922-6332-4C9A-B4BA-3802F0D9DA44}" dt="2018-02-13T18:17:58.367" v="1576" actId="478"/>
          <ac:cxnSpMkLst>
            <pc:docMk/>
            <pc:sldMk cId="649869661" sldId="814"/>
            <ac:cxnSpMk id="45" creationId="{BEE35FF6-FA6E-46D9-8386-2D7A49F3080F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46" creationId="{2ABDCDCA-A09C-4960-B3D7-4E73645911AD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47" creationId="{0A57C46E-8F64-4B23-A32E-34189A895741}"/>
          </ac:cxnSpMkLst>
        </pc:cxnChg>
        <pc:cxnChg chg="del mod topLvl">
          <ac:chgData name="이지형" userId="3d4594d6552e6340" providerId="LiveId" clId="{E22CF922-6332-4C9A-B4BA-3802F0D9DA44}" dt="2018-02-13T18:17:58.367" v="1576" actId="478"/>
          <ac:cxnSpMkLst>
            <pc:docMk/>
            <pc:sldMk cId="649869661" sldId="814"/>
            <ac:cxnSpMk id="88" creationId="{AC32EF73-CC5E-4312-A6A4-82C6DBD5A124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89" creationId="{E53FE9CC-1830-4BE9-BEDD-17FE91AE5B98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90" creationId="{81344F53-7552-4F00-9D0B-B894573DE2DA}"/>
          </ac:cxnSpMkLst>
        </pc:cxnChg>
      </pc:sldChg>
      <pc:sldChg chg="modSp add modAnim">
        <pc:chgData name="이지형" userId="3d4594d6552e6340" providerId="LiveId" clId="{E22CF922-6332-4C9A-B4BA-3802F0D9DA44}" dt="2018-02-13T18:52:01.748" v="2049" actId="2696"/>
        <pc:sldMkLst>
          <pc:docMk/>
          <pc:sldMk cId="140191445" sldId="815"/>
        </pc:sldMkLst>
        <pc:spChg chg="mod">
          <ac:chgData name="이지형" userId="3d4594d6552e6340" providerId="LiveId" clId="{E22CF922-6332-4C9A-B4BA-3802F0D9DA44}" dt="2018-02-13T18:52:01.748" v="2049" actId="2696"/>
          <ac:spMkLst>
            <pc:docMk/>
            <pc:sldMk cId="140191445" sldId="815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42.329" v="2036" actId="6549"/>
          <ac:spMkLst>
            <pc:docMk/>
            <pc:sldMk cId="140191445" sldId="815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8:42:26.820" v="1925" actId="2696"/>
          <ac:spMkLst>
            <pc:docMk/>
            <pc:sldMk cId="140191445" sldId="815"/>
            <ac:spMk id="24" creationId="{34B7F47B-C77E-4A58-B47B-29D504E44DD9}"/>
          </ac:spMkLst>
        </pc:spChg>
      </pc:sldChg>
      <pc:sldChg chg="addSp delSp modSp add setBg">
        <pc:chgData name="이지형" userId="3d4594d6552e6340" providerId="LiveId" clId="{E22CF922-6332-4C9A-B4BA-3802F0D9DA44}" dt="2018-02-13T18:51:55.388" v="2047" actId="20577"/>
        <pc:sldMkLst>
          <pc:docMk/>
          <pc:sldMk cId="608988877" sldId="816"/>
        </pc:sldMkLst>
        <pc:spChg chg="mod">
          <ac:chgData name="이지형" userId="3d4594d6552e6340" providerId="LiveId" clId="{E22CF922-6332-4C9A-B4BA-3802F0D9DA44}" dt="2018-02-13T18:51:55.388" v="2047" actId="20577"/>
          <ac:spMkLst>
            <pc:docMk/>
            <pc:sldMk cId="608988877" sldId="816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35.336" v="2033" actId="6549"/>
          <ac:spMkLst>
            <pc:docMk/>
            <pc:sldMk cId="608988877" sldId="816"/>
            <ac:spMk id="4" creationId="{E8323645-8D24-4A72-8555-23F0E8DECF1C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5" creationId="{CDCDFCF1-87E1-4523-9EB2-709CFE7CF105}"/>
          </ac:spMkLst>
        </pc:spChg>
        <pc:spChg chg="add mod 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6" creationId="{6180687A-544B-448C-BB77-452407862201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7" creationId="{ADBB1CFA-9D35-44F9-9E51-26F99F9CDC32}"/>
          </ac:spMkLst>
        </pc:spChg>
        <pc:spChg chg="add mod">
          <ac:chgData name="이지형" userId="3d4594d6552e6340" providerId="LiveId" clId="{E22CF922-6332-4C9A-B4BA-3802F0D9DA44}" dt="2018-02-13T18:19:31.326" v="1598" actId="1076"/>
          <ac:spMkLst>
            <pc:docMk/>
            <pc:sldMk cId="608988877" sldId="816"/>
            <ac:spMk id="8" creationId="{35F16265-B139-49F4-84CF-99D82DFFDF4E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14" creationId="{8FCD7EAA-A5EE-4DE9-9655-4E34B92A64B2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20" creationId="{78D23878-CB4B-4CD5-9DA6-82BF2A781A29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21" creationId="{FFB6F474-765E-4A39-AB7F-8D9B49261AE0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22" creationId="{702EBA70-9B6F-4CCD-A41A-54E0E4574C95}"/>
          </ac:spMkLst>
        </pc:spChg>
        <pc:spChg chg="mod 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24" creationId="{34B7F47B-C77E-4A58-B47B-29D504E44DD9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31" creationId="{978C289B-BB60-495B-B395-C76AFE5F5B7A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32" creationId="{1E9CB43B-B80E-451F-A856-F8A8D0B9ADEC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33" creationId="{8D88D6BB-FE75-4C2D-B684-23E9501E555C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37" creationId="{667C0B72-3A4E-4905-834F-3FE6F9A7322E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38" creationId="{270A7903-28B8-449B-A595-1082F0CEB73F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42" creationId="{A346AB2B-9AC3-4CDD-9606-806C601C6DD0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43" creationId="{78C3A93C-113D-483D-8FDB-1B9A489C46F9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44" creationId="{DCB5CF57-ABE6-4EEE-BF9C-08C0FDDA8FF8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48" creationId="{AFA6DAAD-4B23-45B2-941A-10FCE4881231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54" creationId="{37F64910-5680-4F20-90BA-7CF7FBBC6763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55" creationId="{7F9EB281-B2F0-40D0-A652-95B1E500BD19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56" creationId="{55921D56-51FC-47FF-AE34-B72ABCAB5608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57" creationId="{07AEC47A-4703-4EA8-9545-B00E524F0BC4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58" creationId="{72FA45FE-396D-426A-8BD0-D1877E4A7B6F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59" creationId="{E3F5349A-0D53-4FB4-8F95-A6D2A0D42A04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0" creationId="{26A684A4-8D8D-4E20-8B48-61788F14E721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1" creationId="{560FB630-7A48-4621-835A-671717273C6E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4" creationId="{FD68893C-E2AE-4860-BEBD-0E0BAB75DE91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5" creationId="{E35B993F-47FE-4C0E-8AFE-7AC297A3C943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6" creationId="{9F76AE8F-26CE-4EB4-AFC1-CC1A4B5A6D1D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7" creationId="{42E5912B-6E5F-4AD7-9C42-A28E375EFC9D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8" creationId="{56B9D884-5319-41F1-BFBD-786EEAD62756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9" creationId="{A667CF60-211E-4D6E-9B58-3537921F7C37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2" creationId="{BABA008A-040D-4482-BE9E-C9FBB94B247A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3" creationId="{D0425FE6-7146-44B0-8089-2E18C0E96FB3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74" creationId="{81BAFF8F-7314-40E9-85B8-985CFF0F3665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75" creationId="{D747CE72-84BC-4100-BE47-7947EE2D9173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6" creationId="{ACE99821-B681-4277-A1BE-8DFCE92561A4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7" creationId="{2C74A1A7-33E9-4213-B204-A167641C422F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8" creationId="{F7D488D2-FF42-4249-A963-675F24CB29DB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9" creationId="{780324CD-9BF4-4E24-8A99-264309328320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0" creationId="{1D036B70-7920-4A2A-876C-9737C2490C7B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1" creationId="{DF1C3D7D-989D-4C81-87B5-49C1F6BC4763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2" creationId="{F7BF2E26-E500-4C3E-977A-57CCF032AFE3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5" creationId="{45EA3741-147A-49E1-9B8D-06669E0DFA95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6" creationId="{1D0E27AF-6160-4595-B071-2C0842D5DF26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88" creationId="{8C6BC6BE-3030-4158-8869-EF395760A971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91" creationId="{6784A073-4AE7-4A3D-AEE5-AC0DF43C4DDF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92" creationId="{13E16555-9168-4726-91CC-4EAC7602986C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93" creationId="{083F638A-D7A4-4C21-92CA-125D446FB3CD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94" creationId="{4A7A5265-DB81-4CB2-9B10-14A7538BCFA9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95" creationId="{8035438C-F672-4353-979E-9EDDB8D6E9A9}"/>
          </ac:spMkLst>
        </pc:spChg>
        <pc:spChg chg="add mod">
          <ac:chgData name="이지형" userId="3d4594d6552e6340" providerId="LiveId" clId="{E22CF922-6332-4C9A-B4BA-3802F0D9DA44}" dt="2018-02-13T18:22:14.622" v="1633" actId="20577"/>
          <ac:spMkLst>
            <pc:docMk/>
            <pc:sldMk cId="608988877" sldId="816"/>
            <ac:spMk id="96" creationId="{47176BB3-1BE9-43D9-96CA-8C8BFA9FBBFB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100" creationId="{B8F5ABF4-AEA2-4FB6-B471-D3FCA81F2FCA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115" creationId="{DC851E4C-34B2-4A14-98E3-1C529B6C7D60}"/>
          </ac:spMkLst>
        </pc:spChg>
        <pc:grpChg chg="ord">
          <ac:chgData name="이지형" userId="3d4594d6552e6340" providerId="LiveId" clId="{E22CF922-6332-4C9A-B4BA-3802F0D9DA44}" dt="2018-02-13T18:22:34.754" v="1636" actId="166"/>
          <ac:grpSpMkLst>
            <pc:docMk/>
            <pc:sldMk cId="608988877" sldId="816"/>
            <ac:grpSpMk id="28" creationId="{0A77898C-EF12-4A71-A8EE-BFA3C0EC7E0A}"/>
          </ac:grpSpMkLst>
        </pc:grp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10" creationId="{C6BDEEE4-8D18-455E-9A07-52F768BA24C5}"/>
          </ac:cxnSpMkLst>
        </pc:cxn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17" creationId="{A3AF4286-ADC7-4F2E-A098-5BDAB8AA38F7}"/>
          </ac:cxnSpMkLst>
        </pc:cxn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19" creationId="{11BD1404-9D99-43AA-9012-9F44E24E0858}"/>
          </ac:cxnSpMkLst>
        </pc:cxn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27" creationId="{B0C95AE3-680F-41D4-A019-A1E243FBBBF1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36" creationId="{73BE2450-96B9-410B-81C8-A7173CEA0D01}"/>
          </ac:cxnSpMkLst>
        </pc:cxn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39" creationId="{527D458A-3B73-4BEF-8DA7-3E56943131A0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46" creationId="{2ABDCDCA-A09C-4960-B3D7-4E73645911AD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47" creationId="{0A57C46E-8F64-4B23-A32E-34189A895741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62" creationId="{EB58FADA-C9BF-429F-A191-F5CB02B9FC49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63" creationId="{40774643-059B-4FED-8C0F-BD8C250F2AAA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70" creationId="{8A8BB725-92B2-44B3-94C1-B5D7C86FD29E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71" creationId="{57014225-A301-4738-988A-4B2202B53977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83" creationId="{E9AC7F6C-753F-43C0-8482-81508BFB026C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84" creationId="{2733DE13-455F-4F79-BD40-294ABEEFDB9D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89" creationId="{E53FE9CC-1830-4BE9-BEDD-17FE91AE5B98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90" creationId="{81344F53-7552-4F00-9D0B-B894573DE2DA}"/>
          </ac:cxnSpMkLst>
        </pc:cxnChg>
      </pc:sldChg>
      <pc:sldChg chg="addSp delSp modSp add">
        <pc:chgData name="이지형" userId="3d4594d6552e6340" providerId="LiveId" clId="{E22CF922-6332-4C9A-B4BA-3802F0D9DA44}" dt="2018-02-13T18:51:58.993" v="2048" actId="2696"/>
        <pc:sldMkLst>
          <pc:docMk/>
          <pc:sldMk cId="4177802539" sldId="817"/>
        </pc:sldMkLst>
        <pc:spChg chg="mod">
          <ac:chgData name="이지형" userId="3d4594d6552e6340" providerId="LiveId" clId="{E22CF922-6332-4C9A-B4BA-3802F0D9DA44}" dt="2018-02-13T18:51:58.993" v="2048" actId="2696"/>
          <ac:spMkLst>
            <pc:docMk/>
            <pc:sldMk cId="4177802539" sldId="817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39.227" v="2035" actId="6549"/>
          <ac:spMkLst>
            <pc:docMk/>
            <pc:sldMk cId="4177802539" sldId="817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5" creationId="{CDCDFCF1-87E1-4523-9EB2-709CFE7CF105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7" creationId="{ADBB1CFA-9D35-44F9-9E51-26F99F9CDC32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14" creationId="{8FCD7EAA-A5EE-4DE9-9655-4E34B92A64B2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20" creationId="{78D23878-CB4B-4CD5-9DA6-82BF2A781A29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21" creationId="{FFB6F474-765E-4A39-AB7F-8D9B49261AE0}"/>
          </ac:spMkLst>
        </pc:spChg>
        <pc:spChg chg="del">
          <ac:chgData name="이지형" userId="3d4594d6552e6340" providerId="LiveId" clId="{E22CF922-6332-4C9A-B4BA-3802F0D9DA44}" dt="2018-02-13T18:19:50.338" v="1601" actId="478"/>
          <ac:spMkLst>
            <pc:docMk/>
            <pc:sldMk cId="4177802539" sldId="817"/>
            <ac:spMk id="22" creationId="{702EBA70-9B6F-4CCD-A41A-54E0E4574C95}"/>
          </ac:spMkLst>
        </pc:spChg>
        <pc:spChg chg="mod 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24" creationId="{34B7F47B-C77E-4A58-B47B-29D504E44DD9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1" creationId="{978C289B-BB60-495B-B395-C76AFE5F5B7A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2" creationId="{1E9CB43B-B80E-451F-A856-F8A8D0B9ADEC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3" creationId="{8D88D6BB-FE75-4C2D-B684-23E9501E555C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7" creationId="{667C0B72-3A4E-4905-834F-3FE6F9A7322E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8" creationId="{270A7903-28B8-449B-A595-1082F0CEB73F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42" creationId="{A346AB2B-9AC3-4CDD-9606-806C601C6DD0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43" creationId="{78C3A93C-113D-483D-8FDB-1B9A489C46F9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44" creationId="{DCB5CF57-ABE6-4EEE-BF9C-08C0FDDA8FF8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48" creationId="{AFA6DAAD-4B23-45B2-941A-10FCE4881231}"/>
          </ac:spMkLst>
        </pc:spChg>
        <pc:spChg chg="add mod 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53" creationId="{C31C3EC0-0BC7-4529-94D2-EB47B9D6B50E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54" creationId="{37F64910-5680-4F20-90BA-7CF7FBBC6763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55" creationId="{7F9EB281-B2F0-40D0-A652-95B1E500BD19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56" creationId="{55921D56-51FC-47FF-AE34-B72ABCAB5608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57" creationId="{07AEC47A-4703-4EA8-9545-B00E524F0BC4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58" creationId="{72FA45FE-396D-426A-8BD0-D1877E4A7B6F}"/>
          </ac:spMkLst>
        </pc:spChg>
        <pc:spChg chg="add mod">
          <ac:chgData name="이지형" userId="3d4594d6552e6340" providerId="LiveId" clId="{E22CF922-6332-4C9A-B4BA-3802F0D9DA44}" dt="2018-02-13T18:20:49.214" v="1617" actId="20577"/>
          <ac:spMkLst>
            <pc:docMk/>
            <pc:sldMk cId="4177802539" sldId="817"/>
            <ac:spMk id="59" creationId="{E39B8F6A-6303-4B67-9F10-FE6A58DCAD76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0" creationId="{3837E491-1378-4E8C-B810-C58020C1F96A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1" creationId="{8D498F9C-C84F-41DF-BFF6-1CE9B131FCA6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2" creationId="{3814FAA8-F84E-4D25-90A1-665C8CC7DF84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3" creationId="{D0A02722-A746-46C9-B92F-C8EE6EC4F100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5" creationId="{4D69EB10-6164-44CC-9EC0-16AC9CA9FD64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6" creationId="{4161F95F-11DE-4276-A601-6F57BFD8E107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7" creationId="{0734B9A1-6E03-4203-8501-1B0607577F9B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9" creationId="{9A025B7B-E2A6-46E8-BC39-C4CCA1716C5D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0" creationId="{5F193EA0-19C3-425D-A94A-30E038957FB1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1" creationId="{0E3C2AED-3F60-46A9-830B-B96C41764F08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74" creationId="{81BAFF8F-7314-40E9-85B8-985CFF0F3665}"/>
          </ac:spMkLst>
        </pc:spChg>
        <pc:spChg chg="del">
          <ac:chgData name="이지형" userId="3d4594d6552e6340" providerId="LiveId" clId="{E22CF922-6332-4C9A-B4BA-3802F0D9DA44}" dt="2018-02-13T18:19:50.338" v="1601" actId="478"/>
          <ac:spMkLst>
            <pc:docMk/>
            <pc:sldMk cId="4177802539" sldId="817"/>
            <ac:spMk id="75" creationId="{D747CE72-84BC-4100-BE47-7947EE2D9173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7" creationId="{F5F7D9FC-AE13-4702-A57F-14F53FE0CB84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8" creationId="{3D072482-3BD0-45F7-8D24-B9AF5EBF8DBC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9" creationId="{F04D4E26-1772-420F-855D-C1350BB461D3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0" creationId="{1D036B70-7920-4A2A-876C-9737C2490C7B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1" creationId="{DF1C3D7D-989D-4C81-87B5-49C1F6BC4763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2" creationId="{F7BF2E26-E500-4C3E-977A-57CCF032AFE3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83" creationId="{520C804C-606C-42AD-935B-597E531EF16A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5" creationId="{45EA3741-147A-49E1-9B8D-06669E0DFA95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6" creationId="{1D0E27AF-6160-4595-B071-2C0842D5DF26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92" creationId="{13E16555-9168-4726-91CC-4EAC7602986C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93" creationId="{083F638A-D7A4-4C21-92CA-125D446FB3CD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94" creationId="{A6F1E78E-3447-421A-A564-0577095FA970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95" creationId="{8035438C-F672-4353-979E-9EDDB8D6E9A9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96" creationId="{917CADC0-275B-452C-B3BE-3AEABA766FE7}"/>
          </ac:spMkLst>
        </pc:spChg>
        <pc:spChg chg="add mod ord">
          <ac:chgData name="이지형" userId="3d4594d6552e6340" providerId="LiveId" clId="{E22CF922-6332-4C9A-B4BA-3802F0D9DA44}" dt="2018-02-13T18:24:30.333" v="1648" actId="2696"/>
          <ac:spMkLst>
            <pc:docMk/>
            <pc:sldMk cId="4177802539" sldId="817"/>
            <ac:spMk id="97" creationId="{7E54FC17-4E49-4C21-AF7D-9AD30C532E86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98" creationId="{A7E43627-07F9-49F1-B3BE-F4ADA8AB3613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99" creationId="{34437A69-DFD2-40C9-9660-80E0A8B02F39}"/>
          </ac:spMkLst>
        </pc:spChg>
        <pc:spChg chg="del">
          <ac:chgData name="이지형" userId="3d4594d6552e6340" providerId="LiveId" clId="{E22CF922-6332-4C9A-B4BA-3802F0D9DA44}" dt="2018-02-13T18:19:50.338" v="1601" actId="478"/>
          <ac:spMkLst>
            <pc:docMk/>
            <pc:sldMk cId="4177802539" sldId="817"/>
            <ac:spMk id="100" creationId="{B8F5ABF4-AEA2-4FB6-B471-D3FCA81F2FCA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2" creationId="{2A38E612-D243-44D8-8974-81E0B98295E8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4" creationId="{50E169AE-A024-4906-A4C3-4C645ABDDF23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5" creationId="{D1676F6F-E5C8-4A7F-932F-AEDCDD360E44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7" creationId="{EBE2CAF3-8B63-4FEE-94FC-31D44D3AE703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8" creationId="{45F753D8-6EDE-48B5-A2DF-316C7718773E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9" creationId="{E187597E-C35D-4DD4-9D28-955EE078FCF3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13" creationId="{14171C4A-E69E-4EFE-BFA5-B3ECA0BC44EF}"/>
          </ac:spMkLst>
        </pc:spChg>
        <pc:spChg chg="add 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114" creationId="{CF546234-26BF-46F6-964C-AADC436711E1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115" creationId="{DC851E4C-34B2-4A14-98E3-1C529B6C7D60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16" creationId="{BBCB0BC3-D129-4340-A651-746B7E92290D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17" creationId="{635185EC-672F-4270-B533-4ABC20F08D66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21" creationId="{901C4D2C-CF82-4202-AFCE-84695283B6CA}"/>
          </ac:spMkLst>
        </pc:spChg>
        <pc:grpChg chg="del">
          <ac:chgData name="이지형" userId="3d4594d6552e6340" providerId="LiveId" clId="{E22CF922-6332-4C9A-B4BA-3802F0D9DA44}" dt="2018-02-13T18:19:46.380" v="1600" actId="478"/>
          <ac:grpSpMkLst>
            <pc:docMk/>
            <pc:sldMk cId="4177802539" sldId="817"/>
            <ac:grpSpMk id="28" creationId="{0A77898C-EF12-4A71-A8EE-BFA3C0EC7E0A}"/>
          </ac:grpSpMkLst>
        </pc:grpChg>
        <pc:grpChg chg="add del ord">
          <ac:chgData name="이지형" userId="3d4594d6552e6340" providerId="LiveId" clId="{E22CF922-6332-4C9A-B4BA-3802F0D9DA44}" dt="2018-02-13T18:24:02.942" v="1642" actId="2696"/>
          <ac:grpSpMkLst>
            <pc:docMk/>
            <pc:sldMk cId="4177802539" sldId="817"/>
            <ac:grpSpMk id="84" creationId="{8ACFF68C-1033-4056-94D7-CCB601F40728}"/>
          </ac:grpSpMkLst>
        </pc:grpChg>
        <pc:grpChg chg="add ord">
          <ac:chgData name="이지형" userId="3d4594d6552e6340" providerId="LiveId" clId="{E22CF922-6332-4C9A-B4BA-3802F0D9DA44}" dt="2018-02-13T18:24:16.513" v="1644" actId="167"/>
          <ac:grpSpMkLst>
            <pc:docMk/>
            <pc:sldMk cId="4177802539" sldId="817"/>
            <ac:grpSpMk id="118" creationId="{DE75A97D-A392-4FCE-96B4-F115DA6A078F}"/>
          </ac:grpSpMkLst>
        </pc:grpChg>
        <pc:cxnChg chg="del mod">
          <ac:chgData name="이지형" userId="3d4594d6552e6340" providerId="LiveId" clId="{E22CF922-6332-4C9A-B4BA-3802F0D9DA44}" dt="2018-02-13T18:19:46.380" v="1600" actId="478"/>
          <ac:cxnSpMkLst>
            <pc:docMk/>
            <pc:sldMk cId="4177802539" sldId="817"/>
            <ac:cxnSpMk id="10" creationId="{C6BDEEE4-8D18-455E-9A07-52F768BA24C5}"/>
          </ac:cxnSpMkLst>
        </pc:cxnChg>
        <pc:cxnChg chg="del mod">
          <ac:chgData name="이지형" userId="3d4594d6552e6340" providerId="LiveId" clId="{E22CF922-6332-4C9A-B4BA-3802F0D9DA44}" dt="2018-02-13T18:19:46.380" v="1600" actId="478"/>
          <ac:cxnSpMkLst>
            <pc:docMk/>
            <pc:sldMk cId="4177802539" sldId="817"/>
            <ac:cxnSpMk id="17" creationId="{A3AF4286-ADC7-4F2E-A098-5BDAB8AA38F7}"/>
          </ac:cxnSpMkLst>
        </pc:cxnChg>
        <pc:cxnChg chg="del mod">
          <ac:chgData name="이지형" userId="3d4594d6552e6340" providerId="LiveId" clId="{E22CF922-6332-4C9A-B4BA-3802F0D9DA44}" dt="2018-02-13T18:19:46.380" v="1600" actId="478"/>
          <ac:cxnSpMkLst>
            <pc:docMk/>
            <pc:sldMk cId="4177802539" sldId="817"/>
            <ac:cxnSpMk id="19" creationId="{11BD1404-9D99-43AA-9012-9F44E24E0858}"/>
          </ac:cxnSpMkLst>
        </pc:cxnChg>
        <pc:cxnChg chg="del">
          <ac:chgData name="이지형" userId="3d4594d6552e6340" providerId="LiveId" clId="{E22CF922-6332-4C9A-B4BA-3802F0D9DA44}" dt="2018-02-13T18:19:50.338" v="1601" actId="478"/>
          <ac:cxnSpMkLst>
            <pc:docMk/>
            <pc:sldMk cId="4177802539" sldId="817"/>
            <ac:cxnSpMk id="27" creationId="{B0C95AE3-680F-41D4-A019-A1E243FBBBF1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35" creationId="{2211EAB9-877A-43CB-B2F4-49CD4B7B9BD8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36" creationId="{73BE2450-96B9-410B-81C8-A7173CEA0D01}"/>
          </ac:cxnSpMkLst>
        </pc:cxnChg>
        <pc:cxnChg chg="del mod">
          <ac:chgData name="이지형" userId="3d4594d6552e6340" providerId="LiveId" clId="{E22CF922-6332-4C9A-B4BA-3802F0D9DA44}" dt="2018-02-13T18:19:46.380" v="1600" actId="478"/>
          <ac:cxnSpMkLst>
            <pc:docMk/>
            <pc:sldMk cId="4177802539" sldId="817"/>
            <ac:cxnSpMk id="39" creationId="{527D458A-3B73-4BEF-8DA7-3E56943131A0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46" creationId="{2ABDCDCA-A09C-4960-B3D7-4E73645911AD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47" creationId="{0A57C46E-8F64-4B23-A32E-34189A895741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64" creationId="{00C0F672-AF37-47D9-96C6-1B0330408D5C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68" creationId="{A8DCB5C2-1FDF-4B75-859A-CDD8BB188452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72" creationId="{7A3A58A3-240E-4AD5-B08E-E2F1946AD6ED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73" creationId="{5B7047CF-65AA-4F6D-A13B-E67D64EADBEB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76" creationId="{0038CC2E-A779-495D-B803-155A5B6E26C6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89" creationId="{E53FE9CC-1830-4BE9-BEDD-17FE91AE5B98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90" creationId="{81344F53-7552-4F00-9D0B-B894573DE2DA}"/>
          </ac:cxnSpMkLst>
        </pc:cxnChg>
        <pc:cxnChg chg="add ord">
          <ac:chgData name="이지형" userId="3d4594d6552e6340" providerId="LiveId" clId="{E22CF922-6332-4C9A-B4BA-3802F0D9DA44}" dt="2018-02-13T18:24:16.513" v="1644" actId="167"/>
          <ac:cxnSpMkLst>
            <pc:docMk/>
            <pc:sldMk cId="4177802539" sldId="817"/>
            <ac:cxnSpMk id="101" creationId="{F8268EF3-0EC4-4ED0-A4FF-DA8FB0A8D23A}"/>
          </ac:cxnSpMkLst>
        </pc:cxnChg>
        <pc:cxnChg chg="add ord">
          <ac:chgData name="이지형" userId="3d4594d6552e6340" providerId="LiveId" clId="{E22CF922-6332-4C9A-B4BA-3802F0D9DA44}" dt="2018-02-13T18:24:16.513" v="1644" actId="167"/>
          <ac:cxnSpMkLst>
            <pc:docMk/>
            <pc:sldMk cId="4177802539" sldId="817"/>
            <ac:cxnSpMk id="106" creationId="{64066BBC-E41E-4AC4-8DEA-2171B64E36CB}"/>
          </ac:cxnSpMkLst>
        </pc:cxnChg>
        <pc:cxnChg chg="add ord">
          <ac:chgData name="이지형" userId="3d4594d6552e6340" providerId="LiveId" clId="{E22CF922-6332-4C9A-B4BA-3802F0D9DA44}" dt="2018-02-13T18:24:16.513" v="1644" actId="167"/>
          <ac:cxnSpMkLst>
            <pc:docMk/>
            <pc:sldMk cId="4177802539" sldId="817"/>
            <ac:cxnSpMk id="110" creationId="{B4D89B60-94FC-40FC-9743-CB24F9DD2357}"/>
          </ac:cxnSpMkLst>
        </pc:cxnChg>
        <pc:cxnChg chg="add ord">
          <ac:chgData name="이지형" userId="3d4594d6552e6340" providerId="LiveId" clId="{E22CF922-6332-4C9A-B4BA-3802F0D9DA44}" dt="2018-02-13T18:25:03.939" v="1651" actId="167"/>
          <ac:cxnSpMkLst>
            <pc:docMk/>
            <pc:sldMk cId="4177802539" sldId="817"/>
            <ac:cxnSpMk id="111" creationId="{A5D873F0-EC6B-45BB-B82A-D2F2BC95F0CB}"/>
          </ac:cxnSpMkLst>
        </pc:cxnChg>
        <pc:cxnChg chg="add ord">
          <ac:chgData name="이지형" userId="3d4594d6552e6340" providerId="LiveId" clId="{E22CF922-6332-4C9A-B4BA-3802F0D9DA44}" dt="2018-02-13T18:24:16.513" v="1644" actId="167"/>
          <ac:cxnSpMkLst>
            <pc:docMk/>
            <pc:sldMk cId="4177802539" sldId="817"/>
            <ac:cxnSpMk id="112" creationId="{4FC9F5C4-DFBB-4BC5-8D01-93D8E86605D2}"/>
          </ac:cxnSpMkLst>
        </pc:cxnChg>
      </pc:sldChg>
      <pc:sldChg chg="modSp add">
        <pc:chgData name="이지형" userId="3d4594d6552e6340" providerId="LiveId" clId="{E22CF922-6332-4C9A-B4BA-3802F0D9DA44}" dt="2018-02-13T18:51:08.450" v="2023" actId="6549"/>
        <pc:sldMkLst>
          <pc:docMk/>
          <pc:sldMk cId="799375714" sldId="818"/>
        </pc:sldMkLst>
        <pc:spChg chg="mod">
          <ac:chgData name="이지형" userId="3d4594d6552e6340" providerId="LiveId" clId="{E22CF922-6332-4C9A-B4BA-3802F0D9DA44}" dt="2018-02-13T18:51:06.975" v="2022" actId="6549"/>
          <ac:spMkLst>
            <pc:docMk/>
            <pc:sldMk cId="799375714" sldId="818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08.450" v="2023" actId="6549"/>
          <ac:spMkLst>
            <pc:docMk/>
            <pc:sldMk cId="799375714" sldId="818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8:28:42.195" v="1698" actId="1076"/>
          <ac:spMkLst>
            <pc:docMk/>
            <pc:sldMk cId="799375714" sldId="818"/>
            <ac:spMk id="87" creationId="{11A37199-EC60-4542-97DE-CFB6E9771E81}"/>
          </ac:spMkLst>
        </pc:spChg>
      </pc:sldChg>
      <pc:sldChg chg="addSp delSp modSp add modAnim">
        <pc:chgData name="이지형" userId="3d4594d6552e6340" providerId="LiveId" clId="{E22CF922-6332-4C9A-B4BA-3802F0D9DA44}" dt="2018-02-13T18:51:13.928" v="2025" actId="20577"/>
        <pc:sldMkLst>
          <pc:docMk/>
          <pc:sldMk cId="3208449542" sldId="819"/>
        </pc:sldMkLst>
        <pc:spChg chg="mod">
          <ac:chgData name="이지형" userId="3d4594d6552e6340" providerId="LiveId" clId="{E22CF922-6332-4C9A-B4BA-3802F0D9DA44}" dt="2018-02-13T18:51:11.748" v="2024" actId="20577"/>
          <ac:spMkLst>
            <pc:docMk/>
            <pc:sldMk cId="3208449542" sldId="819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13.928" v="2025" actId="20577"/>
          <ac:spMkLst>
            <pc:docMk/>
            <pc:sldMk cId="3208449542" sldId="819"/>
            <ac:spMk id="4" creationId="{E8323645-8D24-4A72-8555-23F0E8DECF1C}"/>
          </ac:spMkLst>
        </pc:spChg>
        <pc:spChg chg="mod topLvl">
          <ac:chgData name="이지형" userId="3d4594d6552e6340" providerId="LiveId" clId="{E22CF922-6332-4C9A-B4BA-3802F0D9DA44}" dt="2018-02-13T18:29:55.568" v="1715" actId="165"/>
          <ac:spMkLst>
            <pc:docMk/>
            <pc:sldMk cId="3208449542" sldId="819"/>
            <ac:spMk id="5" creationId="{CDCDFCF1-87E1-4523-9EB2-709CFE7CF105}"/>
          </ac:spMkLst>
        </pc:spChg>
        <pc:spChg chg="mod topLvl">
          <ac:chgData name="이지형" userId="3d4594d6552e6340" providerId="LiveId" clId="{E22CF922-6332-4C9A-B4BA-3802F0D9DA44}" dt="2018-02-13T18:29:55.568" v="1715" actId="165"/>
          <ac:spMkLst>
            <pc:docMk/>
            <pc:sldMk cId="3208449542" sldId="819"/>
            <ac:spMk id="6" creationId="{DE096E2C-3919-453D-88FB-A0A19FC81EB3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7" creationId="{ADBB1CFA-9D35-44F9-9E51-26F99F9CDC32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8" creationId="{D0EF5838-3DC7-4E90-A35A-350C484771AA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9" creationId="{4694589B-84C5-4F94-A5A7-A2C8974FD6B2}"/>
          </ac:spMkLst>
        </pc:spChg>
        <pc:spChg chg="mod topLvl">
          <ac:chgData name="이지형" userId="3d4594d6552e6340" providerId="LiveId" clId="{E22CF922-6332-4C9A-B4BA-3802F0D9DA44}" dt="2018-02-13T18:31:09.703" v="1742" actId="164"/>
          <ac:spMkLst>
            <pc:docMk/>
            <pc:sldMk cId="3208449542" sldId="819"/>
            <ac:spMk id="12" creationId="{BA74EE77-F23B-41C4-959F-195B0B9DE610}"/>
          </ac:spMkLst>
        </pc:spChg>
        <pc:spChg chg="del mod topLvl">
          <ac:chgData name="이지형" userId="3d4594d6552e6340" providerId="LiveId" clId="{E22CF922-6332-4C9A-B4BA-3802F0D9DA44}" dt="2018-02-13T18:29:58.672" v="1716" actId="20577"/>
          <ac:spMkLst>
            <pc:docMk/>
            <pc:sldMk cId="3208449542" sldId="819"/>
            <ac:spMk id="13" creationId="{E6CD07E8-04C9-4A89-B2AC-B3DB5B85705A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14" creationId="{8FCD7EAA-A5EE-4DE9-9655-4E34B92A64B2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15" creationId="{B0644C7A-6362-4783-BB74-428A0B0478CB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16" creationId="{4F5CFD89-1312-4986-A62B-35354D4A7893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20" creationId="{78D23878-CB4B-4CD5-9DA6-82BF2A781A29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21" creationId="{FFB6F474-765E-4A39-AB7F-8D9B49261AE0}"/>
          </ac:spMkLst>
        </pc:spChg>
        <pc:spChg chg="mod topLvl">
          <ac:chgData name="이지형" userId="3d4594d6552e6340" providerId="LiveId" clId="{E22CF922-6332-4C9A-B4BA-3802F0D9DA44}" dt="2018-02-13T18:31:12.505" v="1743" actId="164"/>
          <ac:spMkLst>
            <pc:docMk/>
            <pc:sldMk cId="3208449542" sldId="819"/>
            <ac:spMk id="22" creationId="{702EBA70-9B6F-4CCD-A41A-54E0E4574C95}"/>
          </ac:spMkLst>
        </pc:spChg>
        <pc:spChg chg="del mod topLvl">
          <ac:chgData name="이지형" userId="3d4594d6552e6340" providerId="LiveId" clId="{E22CF922-6332-4C9A-B4BA-3802F0D9DA44}" dt="2018-02-13T18:30:03.264" v="1719" actId="20577"/>
          <ac:spMkLst>
            <pc:docMk/>
            <pc:sldMk cId="3208449542" sldId="819"/>
            <ac:spMk id="23" creationId="{A8E19DAA-9FC3-400B-9491-932FE98EEC15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24" creationId="{34B7F47B-C77E-4A58-B47B-29D504E44DD9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25" creationId="{A7BC8D16-A909-493A-BB5E-7FA2976BDA78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26" creationId="{E7A5E008-3AEF-485D-8405-9A5C08810405}"/>
          </ac:spMkLst>
        </pc:spChg>
        <pc:spChg chg="mod topLvl">
          <ac:chgData name="이지형" userId="3d4594d6552e6340" providerId="LiveId" clId="{E22CF922-6332-4C9A-B4BA-3802F0D9DA44}" dt="2018-02-13T18:31:14.778" v="1744" actId="164"/>
          <ac:spMkLst>
            <pc:docMk/>
            <pc:sldMk cId="3208449542" sldId="819"/>
            <ac:spMk id="29" creationId="{7189BFF9-7B29-407D-82C5-8EA34C144FDA}"/>
          </ac:spMkLst>
        </pc:spChg>
        <pc:spChg chg="del mod topLvl">
          <ac:chgData name="이지형" userId="3d4594d6552e6340" providerId="LiveId" clId="{E22CF922-6332-4C9A-B4BA-3802F0D9DA44}" dt="2018-02-13T18:30:13.402" v="1724" actId="20577"/>
          <ac:spMkLst>
            <pc:docMk/>
            <pc:sldMk cId="3208449542" sldId="819"/>
            <ac:spMk id="30" creationId="{D574E406-0F40-421B-8A2A-A8FA698C0323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31" creationId="{978C289B-BB60-495B-B395-C76AFE5F5B7A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32" creationId="{1E9CB43B-B80E-451F-A856-F8A8D0B9ADEC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33" creationId="{8D88D6BB-FE75-4C2D-B684-23E9501E555C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37" creationId="{667C0B72-3A4E-4905-834F-3FE6F9A7322E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38" creationId="{270A7903-28B8-449B-A595-1082F0CEB73F}"/>
          </ac:spMkLst>
        </pc:spChg>
        <pc:spChg chg="mod topLvl">
          <ac:chgData name="이지형" userId="3d4594d6552e6340" providerId="LiveId" clId="{E22CF922-6332-4C9A-B4BA-3802F0D9DA44}" dt="2018-02-13T18:31:16.957" v="1745" actId="164"/>
          <ac:spMkLst>
            <pc:docMk/>
            <pc:sldMk cId="3208449542" sldId="819"/>
            <ac:spMk id="40" creationId="{5FD853FC-2439-4E6C-AF6D-F4E5EB8453B5}"/>
          </ac:spMkLst>
        </pc:spChg>
        <pc:spChg chg="del mod topLvl">
          <ac:chgData name="이지형" userId="3d4594d6552e6340" providerId="LiveId" clId="{E22CF922-6332-4C9A-B4BA-3802F0D9DA44}" dt="2018-02-13T18:30:19.604" v="1727" actId="20577"/>
          <ac:spMkLst>
            <pc:docMk/>
            <pc:sldMk cId="3208449542" sldId="819"/>
            <ac:spMk id="41" creationId="{1B726788-E73C-4F9F-8F15-216167C55883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42" creationId="{A346AB2B-9AC3-4CDD-9606-806C601C6DD0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43" creationId="{78C3A93C-113D-483D-8FDB-1B9A489C46F9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44" creationId="{DCB5CF57-ABE6-4EEE-BF9C-08C0FDDA8FF8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48" creationId="{AFA6DAAD-4B23-45B2-941A-10FCE4881231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53" creationId="{DDB8360E-C6D2-4E77-9113-1839AC3B31D9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54" creationId="{37F64910-5680-4F20-90BA-7CF7FBBC6763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55" creationId="{7F9EB281-B2F0-40D0-A652-95B1E500BD19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56" creationId="{55921D56-51FC-47FF-AE34-B72ABCAB5608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57" creationId="{07AEC47A-4703-4EA8-9545-B00E524F0BC4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58" creationId="{72FA45FE-396D-426A-8BD0-D1877E4A7B6F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74" creationId="{81BAFF8F-7314-40E9-85B8-985CFF0F3665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75" creationId="{D747CE72-84BC-4100-BE47-7947EE2D9173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76" creationId="{41A86B69-F924-47B6-AABF-021A0FBEE9ED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77" creationId="{6F2217ED-5F6D-49C1-A68A-F186887F4CE8}"/>
          </ac:spMkLst>
        </pc:spChg>
        <pc:spChg chg="add mod">
          <ac:chgData name="이지형" userId="3d4594d6552e6340" providerId="LiveId" clId="{E22CF922-6332-4C9A-B4BA-3802F0D9DA44}" dt="2018-02-13T18:31:09.703" v="1742" actId="164"/>
          <ac:spMkLst>
            <pc:docMk/>
            <pc:sldMk cId="3208449542" sldId="819"/>
            <ac:spMk id="78" creationId="{06795D62-B39F-4786-9F6F-B5E1085AA335}"/>
          </ac:spMkLst>
        </pc:spChg>
        <pc:spChg chg="add mod">
          <ac:chgData name="이지형" userId="3d4594d6552e6340" providerId="LiveId" clId="{E22CF922-6332-4C9A-B4BA-3802F0D9DA44}" dt="2018-02-13T18:31:12.505" v="1743" actId="164"/>
          <ac:spMkLst>
            <pc:docMk/>
            <pc:sldMk cId="3208449542" sldId="819"/>
            <ac:spMk id="79" creationId="{B04709E3-9E44-482F-B56C-919B2CFBA115}"/>
          </ac:spMkLst>
        </pc:spChg>
        <pc:spChg chg="add mod">
          <ac:chgData name="이지형" userId="3d4594d6552e6340" providerId="LiveId" clId="{E22CF922-6332-4C9A-B4BA-3802F0D9DA44}" dt="2018-02-13T18:32:52.233" v="1768" actId="1037"/>
          <ac:spMkLst>
            <pc:docMk/>
            <pc:sldMk cId="3208449542" sldId="819"/>
            <ac:spMk id="80" creationId="{78F1378B-1CE1-470A-85A5-78FBB0453954}"/>
          </ac:spMkLst>
        </pc:spChg>
        <pc:spChg chg="add mod">
          <ac:chgData name="이지형" userId="3d4594d6552e6340" providerId="LiveId" clId="{E22CF922-6332-4C9A-B4BA-3802F0D9DA44}" dt="2018-02-13T18:32:49.572" v="1767" actId="1037"/>
          <ac:spMkLst>
            <pc:docMk/>
            <pc:sldMk cId="3208449542" sldId="819"/>
            <ac:spMk id="82" creationId="{5803B9F8-3543-461B-97E9-5E80EDFC63F3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83" creationId="{76BD356E-209C-4199-82C5-844D0FFF95DE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84" creationId="{1F774A37-A639-4165-A1EB-D3F4D8F29A1D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85" creationId="{45EA3741-147A-49E1-9B8D-06669E0DFA95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86" creationId="{1D0E27AF-6160-4595-B071-2C0842D5DF26}"/>
          </ac:spMkLst>
        </pc:spChg>
        <pc:grpChg chg="add mod">
          <ac:chgData name="이지형" userId="3d4594d6552e6340" providerId="LiveId" clId="{E22CF922-6332-4C9A-B4BA-3802F0D9DA44}" dt="2018-02-13T18:30:29.650" v="1730" actId="164"/>
          <ac:grpSpMkLst>
            <pc:docMk/>
            <pc:sldMk cId="3208449542" sldId="819"/>
            <ac:grpSpMk id="59" creationId="{D6F56C34-BB4E-484E-B87E-1766C8662483}"/>
          </ac:grpSpMkLst>
        </pc:grpChg>
        <pc:grpChg chg="add del mod">
          <ac:chgData name="이지형" userId="3d4594d6552e6340" providerId="LiveId" clId="{E22CF922-6332-4C9A-B4BA-3802F0D9DA44}" dt="2018-02-13T18:30:36.470" v="1732" actId="165"/>
          <ac:grpSpMkLst>
            <pc:docMk/>
            <pc:sldMk cId="3208449542" sldId="819"/>
            <ac:grpSpMk id="60" creationId="{F2042576-930F-427A-A557-9CFB02B23F58}"/>
          </ac:grpSpMkLst>
        </pc:grpChg>
        <pc:grpChg chg="add mod">
          <ac:chgData name="이지형" userId="3d4594d6552e6340" providerId="LiveId" clId="{E22CF922-6332-4C9A-B4BA-3802F0D9DA44}" dt="2018-02-13T18:30:47.199" v="1735" actId="164"/>
          <ac:grpSpMkLst>
            <pc:docMk/>
            <pc:sldMk cId="3208449542" sldId="819"/>
            <ac:grpSpMk id="61" creationId="{02D799C5-AE7E-4706-91CD-3048E61F266E}"/>
          </ac:grpSpMkLst>
        </pc:grpChg>
        <pc:grpChg chg="add mod">
          <ac:chgData name="이지형" userId="3d4594d6552e6340" providerId="LiveId" clId="{E22CF922-6332-4C9A-B4BA-3802F0D9DA44}" dt="2018-02-13T18:30:56.076" v="1738" actId="164"/>
          <ac:grpSpMkLst>
            <pc:docMk/>
            <pc:sldMk cId="3208449542" sldId="819"/>
            <ac:grpSpMk id="62" creationId="{32467A58-F34E-42C2-BACD-B7B081BC48F0}"/>
          </ac:grpSpMkLst>
        </pc:grpChg>
        <pc:grpChg chg="add mod">
          <ac:chgData name="이지형" userId="3d4594d6552e6340" providerId="LiveId" clId="{E22CF922-6332-4C9A-B4BA-3802F0D9DA44}" dt="2018-02-13T18:30:59.640" v="1739" actId="164"/>
          <ac:grpSpMkLst>
            <pc:docMk/>
            <pc:sldMk cId="3208449542" sldId="819"/>
            <ac:grpSpMk id="63" creationId="{63BAB2F4-F137-49D9-99B8-B05A0FD28462}"/>
          </ac:grpSpMkLst>
        </pc:grpChg>
        <pc:grpChg chg="add mod">
          <ac:chgData name="이지형" userId="3d4594d6552e6340" providerId="LiveId" clId="{E22CF922-6332-4C9A-B4BA-3802F0D9DA44}" dt="2018-02-13T18:31:03.618" v="1740" actId="164"/>
          <ac:grpSpMkLst>
            <pc:docMk/>
            <pc:sldMk cId="3208449542" sldId="819"/>
            <ac:grpSpMk id="64" creationId="{354E57BA-F9F4-405D-A19E-22773ABA43A6}"/>
          </ac:grpSpMkLst>
        </pc:grpChg>
        <pc:grpChg chg="add mod">
          <ac:chgData name="이지형" userId="3d4594d6552e6340" providerId="LiveId" clId="{E22CF922-6332-4C9A-B4BA-3802F0D9DA44}" dt="2018-02-13T18:31:07.299" v="1741" actId="164"/>
          <ac:grpSpMkLst>
            <pc:docMk/>
            <pc:sldMk cId="3208449542" sldId="819"/>
            <ac:grpSpMk id="65" creationId="{E67D47EB-B065-47C9-BD87-01C838871FA5}"/>
          </ac:grpSpMkLst>
        </pc:grpChg>
        <pc:grpChg chg="add mod">
          <ac:chgData name="이지형" userId="3d4594d6552e6340" providerId="LiveId" clId="{E22CF922-6332-4C9A-B4BA-3802F0D9DA44}" dt="2018-02-13T18:32:39.013" v="1762" actId="164"/>
          <ac:grpSpMkLst>
            <pc:docMk/>
            <pc:sldMk cId="3208449542" sldId="819"/>
            <ac:grpSpMk id="66" creationId="{8F432E72-17E8-4F37-9470-F880A9C993D9}"/>
          </ac:grpSpMkLst>
        </pc:grpChg>
        <pc:grpChg chg="add mod">
          <ac:chgData name="이지형" userId="3d4594d6552e6340" providerId="LiveId" clId="{E22CF922-6332-4C9A-B4BA-3802F0D9DA44}" dt="2018-02-13T18:32:41.508" v="1763" actId="164"/>
          <ac:grpSpMkLst>
            <pc:docMk/>
            <pc:sldMk cId="3208449542" sldId="819"/>
            <ac:grpSpMk id="67" creationId="{B39455E2-085D-48CA-8C1F-231BD40FD74F}"/>
          </ac:grpSpMkLst>
        </pc:grpChg>
        <pc:grpChg chg="add mod">
          <ac:chgData name="이지형" userId="3d4594d6552e6340" providerId="LiveId" clId="{E22CF922-6332-4C9A-B4BA-3802F0D9DA44}" dt="2018-02-13T18:32:44.089" v="1764" actId="164"/>
          <ac:grpSpMkLst>
            <pc:docMk/>
            <pc:sldMk cId="3208449542" sldId="819"/>
            <ac:grpSpMk id="68" creationId="{20C5915B-81BF-46F7-B6C5-FF6D55E627C0}"/>
          </ac:grpSpMkLst>
        </pc:grpChg>
        <pc:grpChg chg="add mod">
          <ac:chgData name="이지형" userId="3d4594d6552e6340" providerId="LiveId" clId="{E22CF922-6332-4C9A-B4BA-3802F0D9DA44}" dt="2018-02-13T18:32:46.863" v="1765" actId="164"/>
          <ac:grpSpMkLst>
            <pc:docMk/>
            <pc:sldMk cId="3208449542" sldId="819"/>
            <ac:grpSpMk id="69" creationId="{97F9E3A3-8C48-4966-BC22-D346F7BFAB15}"/>
          </ac:grpSpMkLst>
        </pc:grpChg>
        <pc:grpChg chg="add mod">
          <ac:chgData name="이지형" userId="3d4594d6552e6340" providerId="LiveId" clId="{E22CF922-6332-4C9A-B4BA-3802F0D9DA44}" dt="2018-02-13T18:32:35.840" v="1761" actId="164"/>
          <ac:grpSpMkLst>
            <pc:docMk/>
            <pc:sldMk cId="3208449542" sldId="819"/>
            <ac:grpSpMk id="93" creationId="{AB2CDF34-AD1A-4E87-825E-4560272BAE0A}"/>
          </ac:grpSpMkLst>
        </pc:grpChg>
        <pc:grpChg chg="add mod">
          <ac:chgData name="이지형" userId="3d4594d6552e6340" providerId="LiveId" clId="{E22CF922-6332-4C9A-B4BA-3802F0D9DA44}" dt="2018-02-13T18:32:39.013" v="1762" actId="164"/>
          <ac:grpSpMkLst>
            <pc:docMk/>
            <pc:sldMk cId="3208449542" sldId="819"/>
            <ac:grpSpMk id="94" creationId="{79CCD601-3C54-4817-9508-BFFAD7B2D47B}"/>
          </ac:grpSpMkLst>
        </pc:grpChg>
        <pc:grpChg chg="add mod">
          <ac:chgData name="이지형" userId="3d4594d6552e6340" providerId="LiveId" clId="{E22CF922-6332-4C9A-B4BA-3802F0D9DA44}" dt="2018-02-13T18:32:41.508" v="1763" actId="164"/>
          <ac:grpSpMkLst>
            <pc:docMk/>
            <pc:sldMk cId="3208449542" sldId="819"/>
            <ac:grpSpMk id="95" creationId="{90AF8251-509F-47DB-A332-FB77DE3EB1FF}"/>
          </ac:grpSpMkLst>
        </pc:grpChg>
        <pc:grpChg chg="add mod">
          <ac:chgData name="이지형" userId="3d4594d6552e6340" providerId="LiveId" clId="{E22CF922-6332-4C9A-B4BA-3802F0D9DA44}" dt="2018-02-13T18:32:44.089" v="1764" actId="164"/>
          <ac:grpSpMkLst>
            <pc:docMk/>
            <pc:sldMk cId="3208449542" sldId="819"/>
            <ac:grpSpMk id="96" creationId="{35A173AA-55A6-4608-BDF4-F777383477B6}"/>
          </ac:grpSpMkLst>
        </pc:grpChg>
        <pc:grpChg chg="add mod">
          <ac:chgData name="이지형" userId="3d4594d6552e6340" providerId="LiveId" clId="{E22CF922-6332-4C9A-B4BA-3802F0D9DA44}" dt="2018-02-13T18:32:46.863" v="1765" actId="164"/>
          <ac:grpSpMkLst>
            <pc:docMk/>
            <pc:sldMk cId="3208449542" sldId="819"/>
            <ac:grpSpMk id="97" creationId="{91A7E945-E906-4867-A942-3B0C4E7F7579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5" creationId="{CB1D026A-8E12-4032-9E24-C1BA452877FE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6" creationId="{6E30B190-8134-428F-B83A-7966B413040B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7" creationId="{77E05055-C66C-47E6-A07C-F820C5B517BE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8" creationId="{AA42F69D-FDBB-4EC9-B2A9-A79C86A1B644}"/>
          </ac:grpSpMkLst>
        </pc:grpChg>
        <pc:grpChg chg="del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9" creationId="{DDB0A1FD-A9EF-4015-8F2A-32F07F046DEB}"/>
          </ac:grpSpMkLst>
        </pc:grpChg>
        <pc:grpChg chg="del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0" creationId="{66BF90D6-2732-45C9-9567-F994163B5D3F}"/>
          </ac:grpSpMkLst>
        </pc:grpChg>
        <pc:grpChg chg="del mod topLvl">
          <ac:chgData name="이지형" userId="3d4594d6552e6340" providerId="LiveId" clId="{E22CF922-6332-4C9A-B4BA-3802F0D9DA44}" dt="2018-02-13T18:30:40.262" v="1733" actId="165"/>
          <ac:grpSpMkLst>
            <pc:docMk/>
            <pc:sldMk cId="3208449542" sldId="819"/>
            <ac:grpSpMk id="111" creationId="{2A888F50-81BA-4F3C-99FC-0178C927E6B0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2" creationId="{33273C2F-8399-4D38-9D8C-731F97C0A730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3" creationId="{808990E4-B11D-4925-BACF-2A86350EE7C2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4" creationId="{2A6113AF-7A6E-4285-A0B9-09E9036FA1AD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6" creationId="{83D906B8-F9F4-4968-BCC8-D82E4D896ECC}"/>
          </ac:grpSpMkLst>
        </pc:grpChg>
        <pc:cxnChg chg="mod topLvl">
          <ac:chgData name="이지형" userId="3d4594d6552e6340" providerId="LiveId" clId="{E22CF922-6332-4C9A-B4BA-3802F0D9DA44}" dt="2018-02-13T18:30:29.650" v="1730" actId="164"/>
          <ac:cxnSpMkLst>
            <pc:docMk/>
            <pc:sldMk cId="3208449542" sldId="819"/>
            <ac:cxnSpMk id="10" creationId="{C6BDEEE4-8D18-455E-9A07-52F768BA24C5}"/>
          </ac:cxnSpMkLst>
        </pc:cxnChg>
        <pc:cxnChg chg="mod topLvl">
          <ac:chgData name="이지형" userId="3d4594d6552e6340" providerId="LiveId" clId="{E22CF922-6332-4C9A-B4BA-3802F0D9DA44}" dt="2018-02-13T18:30:29.650" v="1730" actId="164"/>
          <ac:cxnSpMkLst>
            <pc:docMk/>
            <pc:sldMk cId="3208449542" sldId="819"/>
            <ac:cxnSpMk id="11" creationId="{BA39EE88-56E3-4DF0-92E3-00B48AB1932B}"/>
          </ac:cxnSpMkLst>
        </pc:cxnChg>
        <pc:cxnChg chg="mod topLvl">
          <ac:chgData name="이지형" userId="3d4594d6552e6340" providerId="LiveId" clId="{E22CF922-6332-4C9A-B4BA-3802F0D9DA44}" dt="2018-02-13T18:30:56.076" v="1738" actId="164"/>
          <ac:cxnSpMkLst>
            <pc:docMk/>
            <pc:sldMk cId="3208449542" sldId="819"/>
            <ac:cxnSpMk id="17" creationId="{A3AF4286-ADC7-4F2E-A098-5BDAB8AA38F7}"/>
          </ac:cxnSpMkLst>
        </pc:cxnChg>
        <pc:cxnChg chg="mod topLvl">
          <ac:chgData name="이지형" userId="3d4594d6552e6340" providerId="LiveId" clId="{E22CF922-6332-4C9A-B4BA-3802F0D9DA44}" dt="2018-02-13T18:30:56.076" v="1738" actId="164"/>
          <ac:cxnSpMkLst>
            <pc:docMk/>
            <pc:sldMk cId="3208449542" sldId="819"/>
            <ac:cxnSpMk id="18" creationId="{E54E8FD1-1EDD-444B-BF11-18C60D1D014A}"/>
          </ac:cxnSpMkLst>
        </pc:cxnChg>
        <pc:cxnChg chg="mod topLvl">
          <ac:chgData name="이지형" userId="3d4594d6552e6340" providerId="LiveId" clId="{E22CF922-6332-4C9A-B4BA-3802F0D9DA44}" dt="2018-02-13T18:30:56.076" v="1738" actId="164"/>
          <ac:cxnSpMkLst>
            <pc:docMk/>
            <pc:sldMk cId="3208449542" sldId="819"/>
            <ac:cxnSpMk id="19" creationId="{11BD1404-9D99-43AA-9012-9F44E24E0858}"/>
          </ac:cxnSpMkLst>
        </pc:cxnChg>
        <pc:cxnChg chg="mod topLvl">
          <ac:chgData name="이지형" userId="3d4594d6552e6340" providerId="LiveId" clId="{E22CF922-6332-4C9A-B4BA-3802F0D9DA44}" dt="2018-02-13T18:30:59.640" v="1739" actId="164"/>
          <ac:cxnSpMkLst>
            <pc:docMk/>
            <pc:sldMk cId="3208449542" sldId="819"/>
            <ac:cxnSpMk id="27" creationId="{B0C95AE3-680F-41D4-A019-A1E243FBBBF1}"/>
          </ac:cxnSpMkLst>
        </pc:cxnChg>
        <pc:cxnChg chg="mod topLvl">
          <ac:chgData name="이지형" userId="3d4594d6552e6340" providerId="LiveId" clId="{E22CF922-6332-4C9A-B4BA-3802F0D9DA44}" dt="2018-02-13T18:30:59.640" v="1739" actId="164"/>
          <ac:cxnSpMkLst>
            <pc:docMk/>
            <pc:sldMk cId="3208449542" sldId="819"/>
            <ac:cxnSpMk id="28" creationId="{A2522E09-51B4-4BAB-B679-F9BC008DD0C4}"/>
          </ac:cxnSpMkLst>
        </pc:cxnChg>
        <pc:cxnChg chg="mod topLvl">
          <ac:chgData name="이지형" userId="3d4594d6552e6340" providerId="LiveId" clId="{E22CF922-6332-4C9A-B4BA-3802F0D9DA44}" dt="2018-02-13T18:31:03.618" v="1740" actId="164"/>
          <ac:cxnSpMkLst>
            <pc:docMk/>
            <pc:sldMk cId="3208449542" sldId="819"/>
            <ac:cxnSpMk id="34" creationId="{2F3B2577-74FD-40D5-97BE-1E90F093C3CC}"/>
          </ac:cxnSpMkLst>
        </pc:cxnChg>
        <pc:cxnChg chg="mod topLvl">
          <ac:chgData name="이지형" userId="3d4594d6552e6340" providerId="LiveId" clId="{E22CF922-6332-4C9A-B4BA-3802F0D9DA44}" dt="2018-02-13T18:31:03.618" v="1740" actId="164"/>
          <ac:cxnSpMkLst>
            <pc:docMk/>
            <pc:sldMk cId="3208449542" sldId="819"/>
            <ac:cxnSpMk id="35" creationId="{2211EAB9-877A-43CB-B2F4-49CD4B7B9BD8}"/>
          </ac:cxnSpMkLst>
        </pc:cxnChg>
        <pc:cxnChg chg="mod topLvl">
          <ac:chgData name="이지형" userId="3d4594d6552e6340" providerId="LiveId" clId="{E22CF922-6332-4C9A-B4BA-3802F0D9DA44}" dt="2018-02-13T18:31:03.618" v="1740" actId="164"/>
          <ac:cxnSpMkLst>
            <pc:docMk/>
            <pc:sldMk cId="3208449542" sldId="819"/>
            <ac:cxnSpMk id="36" creationId="{73BE2450-96B9-410B-81C8-A7173CEA0D01}"/>
          </ac:cxnSpMkLst>
        </pc:cxnChg>
        <pc:cxnChg chg="mod topLvl">
          <ac:chgData name="이지형" userId="3d4594d6552e6340" providerId="LiveId" clId="{E22CF922-6332-4C9A-B4BA-3802F0D9DA44}" dt="2018-02-13T18:30:59.640" v="1739" actId="164"/>
          <ac:cxnSpMkLst>
            <pc:docMk/>
            <pc:sldMk cId="3208449542" sldId="819"/>
            <ac:cxnSpMk id="39" creationId="{527D458A-3B73-4BEF-8DA7-3E56943131A0}"/>
          </ac:cxnSpMkLst>
        </pc:cxnChg>
        <pc:cxnChg chg="mod topLvl">
          <ac:chgData name="이지형" userId="3d4594d6552e6340" providerId="LiveId" clId="{E22CF922-6332-4C9A-B4BA-3802F0D9DA44}" dt="2018-02-13T18:31:07.299" v="1741" actId="164"/>
          <ac:cxnSpMkLst>
            <pc:docMk/>
            <pc:sldMk cId="3208449542" sldId="819"/>
            <ac:cxnSpMk id="45" creationId="{BEE35FF6-FA6E-46D9-8386-2D7A49F3080F}"/>
          </ac:cxnSpMkLst>
        </pc:cxnChg>
        <pc:cxnChg chg="mod topLvl">
          <ac:chgData name="이지형" userId="3d4594d6552e6340" providerId="LiveId" clId="{E22CF922-6332-4C9A-B4BA-3802F0D9DA44}" dt="2018-02-13T18:31:07.299" v="1741" actId="164"/>
          <ac:cxnSpMkLst>
            <pc:docMk/>
            <pc:sldMk cId="3208449542" sldId="819"/>
            <ac:cxnSpMk id="46" creationId="{2ABDCDCA-A09C-4960-B3D7-4E73645911AD}"/>
          </ac:cxnSpMkLst>
        </pc:cxnChg>
        <pc:cxnChg chg="mod topLvl">
          <ac:chgData name="이지형" userId="3d4594d6552e6340" providerId="LiveId" clId="{E22CF922-6332-4C9A-B4BA-3802F0D9DA44}" dt="2018-02-13T18:31:07.299" v="1741" actId="164"/>
          <ac:cxnSpMkLst>
            <pc:docMk/>
            <pc:sldMk cId="3208449542" sldId="819"/>
            <ac:cxnSpMk id="47" creationId="{0A57C46E-8F64-4B23-A32E-34189A895741}"/>
          </ac:cxnSpMkLst>
        </pc:cxnChg>
        <pc:cxnChg chg="add mod">
          <ac:chgData name="이지형" userId="3d4594d6552e6340" providerId="LiveId" clId="{E22CF922-6332-4C9A-B4BA-3802F0D9DA44}" dt="2018-02-13T18:32:39.013" v="1762" actId="164"/>
          <ac:cxnSpMkLst>
            <pc:docMk/>
            <pc:sldMk cId="3208449542" sldId="819"/>
            <ac:cxnSpMk id="71" creationId="{45CED81F-0063-4894-B392-5EC3997DCCFA}"/>
          </ac:cxnSpMkLst>
        </pc:cxnChg>
        <pc:cxnChg chg="add mod">
          <ac:chgData name="이지형" userId="3d4594d6552e6340" providerId="LiveId" clId="{E22CF922-6332-4C9A-B4BA-3802F0D9DA44}" dt="2018-02-13T18:32:41.508" v="1763" actId="164"/>
          <ac:cxnSpMkLst>
            <pc:docMk/>
            <pc:sldMk cId="3208449542" sldId="819"/>
            <ac:cxnSpMk id="98" creationId="{6024F45D-B70F-4813-AC90-86AFD9E2AB4B}"/>
          </ac:cxnSpMkLst>
        </pc:cxnChg>
        <pc:cxnChg chg="add mod">
          <ac:chgData name="이지형" userId="3d4594d6552e6340" providerId="LiveId" clId="{E22CF922-6332-4C9A-B4BA-3802F0D9DA44}" dt="2018-02-13T18:32:44.089" v="1764" actId="164"/>
          <ac:cxnSpMkLst>
            <pc:docMk/>
            <pc:sldMk cId="3208449542" sldId="819"/>
            <ac:cxnSpMk id="101" creationId="{18BE8E97-E318-4646-B230-0F3E6B236C88}"/>
          </ac:cxnSpMkLst>
        </pc:cxnChg>
        <pc:cxnChg chg="add mod">
          <ac:chgData name="이지형" userId="3d4594d6552e6340" providerId="LiveId" clId="{E22CF922-6332-4C9A-B4BA-3802F0D9DA44}" dt="2018-02-13T18:32:46.863" v="1765" actId="164"/>
          <ac:cxnSpMkLst>
            <pc:docMk/>
            <pc:sldMk cId="3208449542" sldId="819"/>
            <ac:cxnSpMk id="104" creationId="{F8290F80-060D-46B8-ACEF-169C5810B502}"/>
          </ac:cxnSpMkLst>
        </pc:cxnChg>
      </pc:sldChg>
      <pc:sldChg chg="addSp delSp modSp add modAnim">
        <pc:chgData name="이지형" userId="3d4594d6552e6340" providerId="LiveId" clId="{E22CF922-6332-4C9A-B4BA-3802F0D9DA44}" dt="2018-02-13T18:52:06.528" v="2051" actId="6549"/>
        <pc:sldMkLst>
          <pc:docMk/>
          <pc:sldMk cId="107552676" sldId="820"/>
        </pc:sldMkLst>
        <pc:spChg chg="mod">
          <ac:chgData name="이지형" userId="3d4594d6552e6340" providerId="LiveId" clId="{E22CF922-6332-4C9A-B4BA-3802F0D9DA44}" dt="2018-02-13T18:52:04.503" v="2050" actId="6549"/>
          <ac:spMkLst>
            <pc:docMk/>
            <pc:sldMk cId="107552676" sldId="820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2:06.528" v="2051" actId="6549"/>
          <ac:spMkLst>
            <pc:docMk/>
            <pc:sldMk cId="107552676" sldId="820"/>
            <ac:spMk id="4" creationId="{E8323645-8D24-4A72-8555-23F0E8DECF1C}"/>
          </ac:spMkLst>
        </pc:spChg>
        <pc:spChg chg="add mod">
          <ac:chgData name="이지형" userId="3d4594d6552e6340" providerId="LiveId" clId="{E22CF922-6332-4C9A-B4BA-3802F0D9DA44}" dt="2018-02-13T18:41:40.052" v="1908" actId="1076"/>
          <ac:spMkLst>
            <pc:docMk/>
            <pc:sldMk cId="107552676" sldId="820"/>
            <ac:spMk id="6" creationId="{4BFBCE21-9405-490E-9521-4ACFC959DAE8}"/>
          </ac:spMkLst>
        </pc:spChg>
        <pc:spChg chg="add mod">
          <ac:chgData name="이지형" userId="3d4594d6552e6340" providerId="LiveId" clId="{E22CF922-6332-4C9A-B4BA-3802F0D9DA44}" dt="2018-02-13T18:41:10.438" v="1852" actId="1076"/>
          <ac:spMkLst>
            <pc:docMk/>
            <pc:sldMk cId="107552676" sldId="820"/>
            <ac:spMk id="79" creationId="{EB1BC951-F2C3-42A4-8A34-13715DE709CC}"/>
          </ac:spMkLst>
        </pc:spChg>
        <pc:spChg chg="del">
          <ac:chgData name="이지형" userId="3d4594d6552e6340" providerId="LiveId" clId="{E22CF922-6332-4C9A-B4BA-3802F0D9DA44}" dt="2018-02-13T18:40:53.294" v="1848" actId="478"/>
          <ac:spMkLst>
            <pc:docMk/>
            <pc:sldMk cId="107552676" sldId="820"/>
            <ac:spMk id="91" creationId="{5D6D1008-61EA-428E-B837-1C9AF0E41675}"/>
          </ac:spMkLst>
        </pc:spChg>
      </pc:sldChg>
      <pc:sldChg chg="delSp modSp add delAnim">
        <pc:chgData name="이지형" userId="3d4594d6552e6340" providerId="LiveId" clId="{E22CF922-6332-4C9A-B4BA-3802F0D9DA44}" dt="2018-02-13T18:52:11.039" v="2053" actId="6549"/>
        <pc:sldMkLst>
          <pc:docMk/>
          <pc:sldMk cId="3027863827" sldId="821"/>
        </pc:sldMkLst>
        <pc:spChg chg="mod">
          <ac:chgData name="이지형" userId="3d4594d6552e6340" providerId="LiveId" clId="{E22CF922-6332-4C9A-B4BA-3802F0D9DA44}" dt="2018-02-13T18:52:09.178" v="2052" actId="6549"/>
          <ac:spMkLst>
            <pc:docMk/>
            <pc:sldMk cId="3027863827" sldId="821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2:11.039" v="2053" actId="6549"/>
          <ac:spMkLst>
            <pc:docMk/>
            <pc:sldMk cId="3027863827" sldId="821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8:44:22.352" v="1951" actId="1076"/>
          <ac:spMkLst>
            <pc:docMk/>
            <pc:sldMk cId="3027863827" sldId="821"/>
            <ac:spMk id="87" creationId="{11A37199-EC60-4542-97DE-CFB6E9771E81}"/>
          </ac:spMkLst>
        </pc:spChg>
        <pc:spChg chg="del">
          <ac:chgData name="이지형" userId="3d4594d6552e6340" providerId="LiveId" clId="{E22CF922-6332-4C9A-B4BA-3802F0D9DA44}" dt="2018-02-13T18:43:48.085" v="1941" actId="478"/>
          <ac:spMkLst>
            <pc:docMk/>
            <pc:sldMk cId="3027863827" sldId="821"/>
            <ac:spMk id="91" creationId="{5D6D1008-61EA-428E-B837-1C9AF0E41675}"/>
          </ac:spMkLst>
        </pc:spChg>
        <pc:spChg chg="mod">
          <ac:chgData name="이지형" userId="3d4594d6552e6340" providerId="LiveId" clId="{E22CF922-6332-4C9A-B4BA-3802F0D9DA44}" dt="2018-02-13T18:44:11.984" v="1948" actId="1038"/>
          <ac:spMkLst>
            <pc:docMk/>
            <pc:sldMk cId="3027863827" sldId="821"/>
            <ac:spMk id="97" creationId="{52041C5E-28F1-4970-8D73-D12196F356E5}"/>
          </ac:spMkLst>
        </pc:spChg>
        <pc:spChg chg="mod">
          <ac:chgData name="이지형" userId="3d4594d6552e6340" providerId="LiveId" clId="{E22CF922-6332-4C9A-B4BA-3802F0D9DA44}" dt="2018-02-13T18:44:17.126" v="1950" actId="1038"/>
          <ac:spMkLst>
            <pc:docMk/>
            <pc:sldMk cId="3027863827" sldId="821"/>
            <ac:spMk id="98" creationId="{96A185FB-7537-46BA-BAC7-41686B6BAF4D}"/>
          </ac:spMkLst>
        </pc:spChg>
      </pc:sldChg>
      <pc:sldChg chg="addSp delSp modSp add modAnim">
        <pc:chgData name="이지형" userId="3d4594d6552e6340" providerId="LiveId" clId="{E22CF922-6332-4C9A-B4BA-3802F0D9DA44}" dt="2018-02-13T18:52:15.564" v="2055" actId="6549"/>
        <pc:sldMkLst>
          <pc:docMk/>
          <pc:sldMk cId="1537882808" sldId="822"/>
        </pc:sldMkLst>
        <pc:spChg chg="mod">
          <ac:chgData name="이지형" userId="3d4594d6552e6340" providerId="LiveId" clId="{E22CF922-6332-4C9A-B4BA-3802F0D9DA44}" dt="2018-02-13T18:52:13.550" v="2054" actId="6549"/>
          <ac:spMkLst>
            <pc:docMk/>
            <pc:sldMk cId="1537882808" sldId="822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2:15.564" v="2055" actId="6549"/>
          <ac:spMkLst>
            <pc:docMk/>
            <pc:sldMk cId="1537882808" sldId="822"/>
            <ac:spMk id="4" creationId="{E8323645-8D24-4A72-8555-23F0E8DECF1C}"/>
          </ac:spMkLst>
        </pc:spChg>
        <pc:spChg chg="add">
          <ac:chgData name="이지형" userId="3d4594d6552e6340" providerId="LiveId" clId="{E22CF922-6332-4C9A-B4BA-3802F0D9DA44}" dt="2018-02-13T18:44:28.765" v="1953" actId="6549"/>
          <ac:spMkLst>
            <pc:docMk/>
            <pc:sldMk cId="1537882808" sldId="822"/>
            <ac:spMk id="79" creationId="{7868AE38-2829-4494-B363-EA307A6CA5CC}"/>
          </ac:spMkLst>
        </pc:spChg>
        <pc:spChg chg="del">
          <ac:chgData name="이지형" userId="3d4594d6552e6340" providerId="LiveId" clId="{E22CF922-6332-4C9A-B4BA-3802F0D9DA44}" dt="2018-02-13T18:44:28.070" v="1952" actId="478"/>
          <ac:spMkLst>
            <pc:docMk/>
            <pc:sldMk cId="1537882808" sldId="822"/>
            <ac:spMk id="87" creationId="{11A37199-EC60-4542-97DE-CFB6E9771E81}"/>
          </ac:spMkLst>
        </pc:spChg>
        <pc:spChg chg="mod">
          <ac:chgData name="이지형" userId="3d4594d6552e6340" providerId="LiveId" clId="{E22CF922-6332-4C9A-B4BA-3802F0D9DA44}" dt="2018-02-13T18:44:38.187" v="1960" actId="20577"/>
          <ac:spMkLst>
            <pc:docMk/>
            <pc:sldMk cId="1537882808" sldId="822"/>
            <ac:spMk id="97" creationId="{52041C5E-28F1-4970-8D73-D12196F356E5}"/>
          </ac:spMkLst>
        </pc:spChg>
        <pc:spChg chg="mod">
          <ac:chgData name="이지형" userId="3d4594d6552e6340" providerId="LiveId" clId="{E22CF922-6332-4C9A-B4BA-3802F0D9DA44}" dt="2018-02-13T18:44:43.440" v="1963" actId="20577"/>
          <ac:spMkLst>
            <pc:docMk/>
            <pc:sldMk cId="1537882808" sldId="822"/>
            <ac:spMk id="98" creationId="{96A185FB-7537-46BA-BAC7-41686B6BAF4D}"/>
          </ac:spMkLst>
        </pc:spChg>
        <pc:grpChg chg="add mod">
          <ac:chgData name="이지형" userId="3d4594d6552e6340" providerId="LiveId" clId="{E22CF922-6332-4C9A-B4BA-3802F0D9DA44}" dt="2018-02-13T18:45:07.762" v="1968" actId="164"/>
          <ac:grpSpMkLst>
            <pc:docMk/>
            <pc:sldMk cId="1537882808" sldId="822"/>
            <ac:grpSpMk id="13" creationId="{7D89985F-5C15-444E-AA10-46E5A5619B4F}"/>
          </ac:grpSpMkLst>
        </pc:grpChg>
        <pc:grpChg chg="add mod">
          <ac:chgData name="이지형" userId="3d4594d6552e6340" providerId="LiveId" clId="{E22CF922-6332-4C9A-B4BA-3802F0D9DA44}" dt="2018-02-13T18:45:10.527" v="1969" actId="164"/>
          <ac:grpSpMkLst>
            <pc:docMk/>
            <pc:sldMk cId="1537882808" sldId="822"/>
            <ac:grpSpMk id="15" creationId="{721B8247-FE60-4F41-820F-881CE81CC8C7}"/>
          </ac:grpSpMkLst>
        </pc:grpChg>
        <pc:grpChg chg="mod">
          <ac:chgData name="이지형" userId="3d4594d6552e6340" providerId="LiveId" clId="{E22CF922-6332-4C9A-B4BA-3802F0D9DA44}" dt="2018-02-13T18:45:07.762" v="1968" actId="164"/>
          <ac:grpSpMkLst>
            <pc:docMk/>
            <pc:sldMk cId="1537882808" sldId="822"/>
            <ac:grpSpMk id="102" creationId="{9C61A934-1A9B-44F3-8FE7-DF5381410105}"/>
          </ac:grpSpMkLst>
        </pc:grpChg>
        <pc:grpChg chg="mod">
          <ac:chgData name="이지형" userId="3d4594d6552e6340" providerId="LiveId" clId="{E22CF922-6332-4C9A-B4BA-3802F0D9DA44}" dt="2018-02-13T18:45:10.527" v="1969" actId="164"/>
          <ac:grpSpMkLst>
            <pc:docMk/>
            <pc:sldMk cId="1537882808" sldId="822"/>
            <ac:grpSpMk id="104" creationId="{AEE1C397-AF02-4CFD-9B74-7D0487F127A4}"/>
          </ac:grpSpMkLst>
        </pc:grpChg>
        <pc:cxnChg chg="add mod">
          <ac:chgData name="이지형" userId="3d4594d6552e6340" providerId="LiveId" clId="{E22CF922-6332-4C9A-B4BA-3802F0D9DA44}" dt="2018-02-13T18:45:07.762" v="1968" actId="164"/>
          <ac:cxnSpMkLst>
            <pc:docMk/>
            <pc:sldMk cId="1537882808" sldId="822"/>
            <ac:cxnSpMk id="8" creationId="{8268C462-21FE-42D4-BCFA-141A559AC8FC}"/>
          </ac:cxnSpMkLst>
        </pc:cxnChg>
        <pc:cxnChg chg="add mod">
          <ac:chgData name="이지형" userId="3d4594d6552e6340" providerId="LiveId" clId="{E22CF922-6332-4C9A-B4BA-3802F0D9DA44}" dt="2018-02-13T18:45:10.527" v="1969" actId="164"/>
          <ac:cxnSpMkLst>
            <pc:docMk/>
            <pc:sldMk cId="1537882808" sldId="822"/>
            <ac:cxnSpMk id="83" creationId="{F1A8559A-4E6C-439A-8A97-0FF5E9EA75FA}"/>
          </ac:cxnSpMkLst>
        </pc:cxnChg>
      </pc:sldChg>
      <pc:sldChg chg="modSp add del">
        <pc:chgData name="이지형" userId="3d4594d6552e6340" providerId="LiveId" clId="{E22CF922-6332-4C9A-B4BA-3802F0D9DA44}" dt="2018-02-14T03:55:46.855" v="2597" actId="2696"/>
        <pc:sldMkLst>
          <pc:docMk/>
          <pc:sldMk cId="2818395445" sldId="824"/>
        </pc:sldMkLst>
        <pc:spChg chg="mod">
          <ac:chgData name="이지형" userId="3d4594d6552e6340" providerId="LiveId" clId="{E22CF922-6332-4C9A-B4BA-3802F0D9DA44}" dt="2018-02-13T18:54:03.579" v="2088" actId="2696"/>
          <ac:spMkLst>
            <pc:docMk/>
            <pc:sldMk cId="2818395445" sldId="824"/>
            <ac:spMk id="2" creationId="{00000000-0000-0000-0000-000000000000}"/>
          </ac:spMkLst>
        </pc:spChg>
      </pc:sldChg>
      <pc:sldChg chg="addSp delSp modSp add del">
        <pc:chgData name="이지형" userId="3d4594d6552e6340" providerId="LiveId" clId="{E22CF922-6332-4C9A-B4BA-3802F0D9DA44}" dt="2018-02-14T03:55:46.433" v="2583" actId="2696"/>
        <pc:sldMkLst>
          <pc:docMk/>
          <pc:sldMk cId="689313796" sldId="825"/>
        </pc:sldMkLst>
        <pc:spChg chg="mod">
          <ac:chgData name="이지형" userId="3d4594d6552e6340" providerId="LiveId" clId="{E22CF922-6332-4C9A-B4BA-3802F0D9DA44}" dt="2018-02-13T19:10:43.879" v="2306" actId="2696"/>
          <ac:spMkLst>
            <pc:docMk/>
            <pc:sldMk cId="689313796" sldId="825"/>
            <ac:spMk id="2" creationId="{F20886C6-79E9-4BE2-906B-154945E2BA2C}"/>
          </ac:spMkLst>
        </pc:spChg>
        <pc:spChg chg="mod">
          <ac:chgData name="이지형" userId="3d4594d6552e6340" providerId="LiveId" clId="{E22CF922-6332-4C9A-B4BA-3802F0D9DA44}" dt="2018-02-13T19:07:25.834" v="2231" actId="20577"/>
          <ac:spMkLst>
            <pc:docMk/>
            <pc:sldMk cId="689313796" sldId="825"/>
            <ac:spMk id="4" creationId="{1203D41E-B503-4447-B390-63958A23ACAB}"/>
          </ac:spMkLst>
        </pc:spChg>
        <pc:spChg chg="add mod">
          <ac:chgData name="이지형" userId="3d4594d6552e6340" providerId="LiveId" clId="{E22CF922-6332-4C9A-B4BA-3802F0D9DA44}" dt="2018-02-13T19:08:07.213" v="2243" actId="1036"/>
          <ac:spMkLst>
            <pc:docMk/>
            <pc:sldMk cId="689313796" sldId="825"/>
            <ac:spMk id="9" creationId="{972E3905-0AF1-4DF1-A8A9-E0123369F295}"/>
          </ac:spMkLst>
        </pc:spChg>
        <pc:spChg chg="add mod ord">
          <ac:chgData name="이지형" userId="3d4594d6552e6340" providerId="LiveId" clId="{E22CF922-6332-4C9A-B4BA-3802F0D9DA44}" dt="2018-02-13T19:08:10.321" v="2245" actId="1036"/>
          <ac:spMkLst>
            <pc:docMk/>
            <pc:sldMk cId="689313796" sldId="825"/>
            <ac:spMk id="10" creationId="{352AB9F9-6699-44CE-A92F-02001E109BD7}"/>
          </ac:spMkLst>
        </pc:spChg>
        <pc:spChg chg="add mod ord">
          <ac:chgData name="이지형" userId="3d4594d6552e6340" providerId="LiveId" clId="{E22CF922-6332-4C9A-B4BA-3802F0D9DA44}" dt="2018-02-13T19:08:00.424" v="2239" actId="1036"/>
          <ac:spMkLst>
            <pc:docMk/>
            <pc:sldMk cId="689313796" sldId="825"/>
            <ac:spMk id="11" creationId="{40BB455B-6FD8-47B5-AAC6-35024194E42C}"/>
          </ac:spMkLst>
        </pc:spChg>
        <pc:spChg chg="add mod">
          <ac:chgData name="이지형" userId="3d4594d6552e6340" providerId="LiveId" clId="{E22CF922-6332-4C9A-B4BA-3802F0D9DA44}" dt="2018-02-13T19:08:03.376" v="2240" actId="1036"/>
          <ac:spMkLst>
            <pc:docMk/>
            <pc:sldMk cId="689313796" sldId="825"/>
            <ac:spMk id="12" creationId="{EAAB85AC-B5C8-48C7-A4CB-7E6997FE884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6" creationId="{1561AD2F-D59F-4F5C-8B67-8C556BAC979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7" creationId="{F2E05017-15B7-46E2-A320-B8D510591FE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8" creationId="{6BEFED3B-59B9-41C8-A7F8-B3D23DAFF50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9" creationId="{C23B4D96-68AC-4171-B1CD-4F30BE940BD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0" creationId="{0AC1311E-F4A4-43E0-89B7-765A5D79024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1" creationId="{D4E97BD4-C4B3-40DA-A026-A99B433AB10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2" creationId="{6C5CC4A7-E9AD-4DDE-B4E6-E771984BC52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3" creationId="{8AB06E3D-ECF8-43BA-9911-46BBA60C6F6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4" creationId="{1A5210DA-B3A7-40E5-8CF1-8606A811DFA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5" creationId="{CC6E44B9-7F70-49E3-B364-D76BA0DA213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6" creationId="{B8A9196A-48C0-4E65-BE7E-E4470A8A69C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7" creationId="{15AF9B8C-4567-4740-B02C-2106A5CB3AE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8" creationId="{EAFDB959-1239-455D-B34E-5C00BF146FB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9" creationId="{4AEF8C21-417A-4587-A251-7EE074A6406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0" creationId="{852C9C95-E59B-418D-A934-549F6CB3DBD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1" creationId="{756771A9-CF56-43B9-AAFF-508AF5CAEF5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2" creationId="{2B677256-B642-4A16-978C-D694B72ECFC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3" creationId="{E8920EC0-4D76-4531-82DE-518DDB32DDF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4" creationId="{FFD1702B-DBE2-4DE0-AEA4-2E356F7FC8A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5" creationId="{BF791496-8D14-4552-BC92-9E04E81980B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6" creationId="{00349283-9DA2-44CF-97C8-0AE457806B2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7" creationId="{821605F8-1399-47F4-B5BF-A87060558CF6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8" creationId="{551B2300-A8A2-4C17-8632-AF89A12397E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9" creationId="{0D748ADF-0612-458B-87F5-47F3C1D4DFB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0" creationId="{F1EE27C7-5159-44CB-9C8B-35AD1637124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1" creationId="{17171B30-C8E4-4DCD-A4BA-3FDB0C1CE27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2" creationId="{029F961E-2B38-4DF4-96C7-25D4F6A7BB6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3" creationId="{28AAFEB4-B096-48A6-86BF-85A74C49C13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4" creationId="{93906609-700F-4DE5-863D-B65CB0CD8F6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5" creationId="{E49B1011-406F-46D1-BBBD-52A9F92B228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6" creationId="{29B37E76-BF15-451B-B0BE-DDDFA001C5C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7" creationId="{996F201B-6CDF-4C71-ABED-E43EF0CD708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8" creationId="{9FC5A7A7-B0A3-42D7-BC6A-62A69A41B60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9" creationId="{2F993B24-B3E1-4E27-BEED-7626E576D18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0" creationId="{1A7C1DE9-4772-44D4-9FDF-472FD730BF6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1" creationId="{B33BDF8E-40A1-4C7C-B11D-C28281659DC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2" creationId="{F84965C5-0419-4B45-B9CC-C1A31731A64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3" creationId="{6C160D29-2A98-4B68-91FC-E7D2F8E4BE6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4" creationId="{1B24A0A5-76FC-4493-AC0F-9CAC8F2D2C8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5" creationId="{57DEDFE2-951E-4A42-A8FE-8AC2B8702BA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6" creationId="{06174A9D-6D9F-4B65-8C99-020107F0204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7" creationId="{7FC57208-AE3F-4AF0-B63A-6C754998D6F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8" creationId="{ABFE3E3C-0497-4F03-BB52-BF813110350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9" creationId="{18D563C1-7B23-4F36-84BB-9C597C88A88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0" creationId="{7FA2E2A6-C650-4207-AC3D-FFE56341FD30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1" creationId="{7C37FDBB-F551-4741-BD97-FC636D93AD6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2" creationId="{9656AAE7-001A-4CAE-80FF-57542C5B01B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3" creationId="{33456B3C-AC6A-405B-8947-1E6F9801364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4" creationId="{181A0C47-3C5B-476F-8856-B43BE7F10FD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5" creationId="{C099BDC9-34F2-420E-8FB8-09648E4F5C3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6" creationId="{2569E475-55E0-4CA4-9838-C73DAE58712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7" creationId="{30AE54DB-4CA4-451E-A29B-A6F858062F3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8" creationId="{51C3C39A-2730-41E5-9199-8959AE0A94A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9" creationId="{27D249B5-844B-4DF7-8FEB-4DB581074E2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0" creationId="{AD12F60C-0F3D-4086-96A7-0AAD609B6E8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1" creationId="{161AB09B-D8BA-4AD7-BEB5-BF6352CFFA3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2" creationId="{4BDFCCA2-6B83-42AA-AA2F-E9E24BAB742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3" creationId="{47047731-7FF1-4CF2-85DE-58928E8D051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4" creationId="{12F6F1D4-3B86-4270-8775-087336ED03C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5" creationId="{38AFB8C1-28D1-40B6-A21A-AA2839A973D6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6" creationId="{03109C06-14D1-403F-BE95-1EDCBFF2654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7" creationId="{B8BAFABA-987C-45FB-90AA-0337015B446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8" creationId="{15221B79-C93F-426C-8B70-8A047885FAB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9" creationId="{321175F3-E9D2-408F-8AF3-E20B99ADDD90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0" creationId="{5F7993FD-7C64-43C3-8598-019241FAD13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1" creationId="{C6515B52-0F3F-4CA6-8115-43469E6B152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2" creationId="{B4F86726-705E-4AAD-A552-E4FF36137840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3" creationId="{EB3808E4-F7BF-46B1-9314-EDA56DDCBD1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4" creationId="{3F0D5FAF-D56A-496E-B7B0-92F400F899F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5" creationId="{40C887DF-F1AE-445B-A84D-2A389272709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6" creationId="{53D3A45A-4F69-423C-ADFD-9B58D177C2C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7" creationId="{F5A592C1-739B-471B-9332-89353FFC287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8" creationId="{AC1E0542-828E-426F-BA2A-1608677B203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9" creationId="{DAA5E34C-EF05-4977-97AC-D7C68BF2D13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0" creationId="{03BC31A6-38B6-4570-955C-263172C377D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1" creationId="{DD8FD7B2-E1E9-47EE-9FF3-CF4022B9B40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2" creationId="{CD7F7EA8-84F5-4A12-81F0-E825ACBDCD5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3" creationId="{DC6B19FA-E8EC-42BC-AFAB-0A724F23860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4" creationId="{21A750B0-3CF8-43A9-9737-20EF271DBE7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5" creationId="{8BF8CD70-F4B6-4F88-934B-C174D2BB216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6" creationId="{CB2ED127-1AA1-40AA-B5F7-E8346448B1B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7" creationId="{65B8DB37-03AE-424B-9985-63B80EB4ED8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8" creationId="{9D0E063E-D82A-41A0-91ED-2F8E2FDC2AD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9" creationId="{AE4BA0C1-87DD-4AA5-B78D-4B5C4F549E1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0" creationId="{32152AEB-C38B-4DB0-BD7D-31E957D0D47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1" creationId="{3A1D2895-2197-4992-AF3A-8315AA76D37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2" creationId="{620069FB-7F1C-40DD-A4C9-CBEB5BE2637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3" creationId="{1C641FD6-C1DC-42BB-BA64-1719E4C7378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4" creationId="{1A923F39-99AA-4384-8A50-B5CA6A937916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5" creationId="{BFC41DEF-CD06-480D-B360-F07256431A9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6" creationId="{8FD9785A-0838-40E0-8474-F34B2BD7267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7" creationId="{BAA77AA4-7244-41F2-855E-B30134B41860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8" creationId="{6B0FD6F0-FE20-4E4E-9A71-505E3CD3512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9" creationId="{B58523DD-4D0B-4232-8036-E5AC5B4A9E1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0" creationId="{24142F8B-1B44-44C9-BCF5-DCDA94EC736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1" creationId="{7ED11FC6-EF53-48E7-A1C9-5846A67AF05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2" creationId="{7EF6C214-13EB-4009-9F53-5066B1B5A55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3" creationId="{0CF545EB-334A-4719-9C33-F858AE2AC59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4" creationId="{76182814-ECA1-4FAE-B440-0CC0755A219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5" creationId="{1E3B8B6A-F378-46B3-86EC-EC9CB5F46F9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6" creationId="{A3DD0E74-0815-43C8-8DB5-3F4CE13F9F4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7" creationId="{88F73CC1-B612-40BE-8FF2-A52792E27CC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8" creationId="{8C1DFE65-E7F4-43DC-B705-49FC2B68149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9" creationId="{E11962DB-EB0E-4AE8-AFA0-0264AA38786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0" creationId="{D7FE68A0-8BB9-41A5-BE52-BFE8CFE60B7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1" creationId="{84D84B65-474A-4D1F-8D80-FB8A2D4CFDE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2" creationId="{FEBD2A43-7C72-40DA-8347-CA63463EBD6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3" creationId="{156C6EE1-CC28-4553-AC19-A0F2F8B1364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4" creationId="{D9801E40-BA27-4523-83BA-CCDA5B93C35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5" creationId="{87EB9C3D-E187-48C8-8D7C-0DF53CF86F1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6" creationId="{8D650139-6FCA-48CE-B1EE-33BCC3125D8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7" creationId="{DB17B905-0D6F-459A-9053-D5A4D927ED3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8" creationId="{75E9FCBF-D405-4348-ADAC-B51BE2690CC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9" creationId="{D4A90017-00FE-455B-9BC1-04A489A73B5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0" creationId="{10161FDE-A08D-41FD-84EB-C3AE8BAF199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1" creationId="{71CD3AA1-50CA-4772-BC05-ADAB801525B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2" creationId="{C5FEE086-1CB1-43B4-AC02-B3B3904AB2B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3" creationId="{C79534A8-F47F-48EA-BA0D-775B9C91AB6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4" creationId="{698A0B72-05D3-479C-9303-F742FE0AC7B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5" creationId="{E849A69C-CB36-41B2-8642-7E7C6E1BAF7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6" creationId="{3DE0867A-0F08-4BEB-9B63-4C2DBBBAD6C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7" creationId="{705645BF-ECE3-4331-A100-54E206756513}"/>
          </ac:spMkLst>
        </pc:spChg>
        <pc:spChg chg="add mod">
          <ac:chgData name="이지형" userId="3d4594d6552e6340" providerId="LiveId" clId="{E22CF922-6332-4C9A-B4BA-3802F0D9DA44}" dt="2018-02-13T19:07:12.848" v="2212" actId="1037"/>
          <ac:spMkLst>
            <pc:docMk/>
            <pc:sldMk cId="689313796" sldId="825"/>
            <ac:spMk id="138" creationId="{7396E105-AB2A-4769-BE18-683144D5846D}"/>
          </ac:spMkLst>
        </pc:spChg>
        <pc:spChg chg="add mod">
          <ac:chgData name="이지형" userId="3d4594d6552e6340" providerId="LiveId" clId="{E22CF922-6332-4C9A-B4BA-3802F0D9DA44}" dt="2018-02-13T19:07:12.848" v="2212" actId="1037"/>
          <ac:spMkLst>
            <pc:docMk/>
            <pc:sldMk cId="689313796" sldId="825"/>
            <ac:spMk id="139" creationId="{61605F85-FEF1-43FE-BDBB-75484301E164}"/>
          </ac:spMkLst>
        </pc:spChg>
        <pc:spChg chg="add mod">
          <ac:chgData name="이지형" userId="3d4594d6552e6340" providerId="LiveId" clId="{E22CF922-6332-4C9A-B4BA-3802F0D9DA44}" dt="2018-02-13T19:07:12.848" v="2212" actId="1037"/>
          <ac:spMkLst>
            <pc:docMk/>
            <pc:sldMk cId="689313796" sldId="825"/>
            <ac:spMk id="140" creationId="{09EE4892-839E-41D8-91DE-2CE5D0D2E5E2}"/>
          </ac:spMkLst>
        </pc:spChg>
        <pc:spChg chg="add del mod">
          <ac:chgData name="이지형" userId="3d4594d6552e6340" providerId="LiveId" clId="{E22CF922-6332-4C9A-B4BA-3802F0D9DA44}" dt="2018-02-13T19:08:56.191" v="2287" actId="478"/>
          <ac:spMkLst>
            <pc:docMk/>
            <pc:sldMk cId="689313796" sldId="825"/>
            <ac:spMk id="142" creationId="{43E61BE1-73DE-433A-A944-98E5018F1DAE}"/>
          </ac:spMkLst>
        </pc:spChg>
        <pc:grpChg chg="add del mod">
          <ac:chgData name="이지형" userId="3d4594d6552e6340" providerId="LiveId" clId="{E22CF922-6332-4C9A-B4BA-3802F0D9DA44}" dt="2018-02-13T19:08:52.399" v="2285" actId="478"/>
          <ac:grpSpMkLst>
            <pc:docMk/>
            <pc:sldMk cId="689313796" sldId="825"/>
            <ac:grpSpMk id="141" creationId="{4EC1E4E2-9DDF-4E30-A9F4-0A1786D08390}"/>
          </ac:grpSpMkLst>
        </pc:grpChg>
        <pc:picChg chg="del mod">
          <ac:chgData name="이지형" userId="3d4594d6552e6340" providerId="LiveId" clId="{E22CF922-6332-4C9A-B4BA-3802F0D9DA44}" dt="2018-02-13T19:03:59.517" v="2156" actId="2696"/>
          <ac:picMkLst>
            <pc:docMk/>
            <pc:sldMk cId="689313796" sldId="825"/>
            <ac:picMk id="5" creationId="{70E10DD7-0AAE-4D3A-A136-A0BE693181C9}"/>
          </ac:picMkLst>
        </pc:picChg>
        <pc:picChg chg="mod">
          <ac:chgData name="이지형" userId="3d4594d6552e6340" providerId="LiveId" clId="{E22CF922-6332-4C9A-B4BA-3802F0D9DA44}" dt="2018-02-13T19:07:31.846" v="2233" actId="1035"/>
          <ac:picMkLst>
            <pc:docMk/>
            <pc:sldMk cId="689313796" sldId="825"/>
            <ac:picMk id="6" creationId="{390EB84A-6B1A-4E1D-8E0D-389F1B631820}"/>
          </ac:picMkLst>
        </pc:picChg>
        <pc:picChg chg="add mod">
          <ac:chgData name="이지형" userId="3d4594d6552e6340" providerId="LiveId" clId="{E22CF922-6332-4C9A-B4BA-3802F0D9DA44}" dt="2018-02-13T19:07:31.846" v="2233" actId="1035"/>
          <ac:picMkLst>
            <pc:docMk/>
            <pc:sldMk cId="689313796" sldId="825"/>
            <ac:picMk id="7" creationId="{41A16D70-A7B4-4A19-9BB0-6C535E71240E}"/>
          </ac:picMkLst>
        </pc:picChg>
        <pc:picChg chg="add mod">
          <ac:chgData name="이지형" userId="3d4594d6552e6340" providerId="LiveId" clId="{E22CF922-6332-4C9A-B4BA-3802F0D9DA44}" dt="2018-02-13T19:07:31.846" v="2233" actId="1035"/>
          <ac:picMkLst>
            <pc:docMk/>
            <pc:sldMk cId="689313796" sldId="825"/>
            <ac:picMk id="8" creationId="{BA795E5E-7B8F-4FAA-8542-FA8A5BCEFDED}"/>
          </ac:picMkLst>
        </pc:picChg>
        <pc:cxnChg chg="add del mod">
          <ac:chgData name="이지형" userId="3d4594d6552e6340" providerId="LiveId" clId="{E22CF922-6332-4C9A-B4BA-3802F0D9DA44}" dt="2018-02-13T19:08:54.395" v="2286" actId="478"/>
          <ac:cxnSpMkLst>
            <pc:docMk/>
            <pc:sldMk cId="689313796" sldId="825"/>
            <ac:cxnSpMk id="13" creationId="{9A6AEAC1-DF37-442C-89F1-92263B5E43D1}"/>
          </ac:cxnSpMkLst>
        </pc:cxnChg>
      </pc:sldChg>
      <pc:sldChg chg="addSp delSp modSp add del modAnim">
        <pc:chgData name="이지형" userId="3d4594d6552e6340" providerId="LiveId" clId="{E22CF922-6332-4C9A-B4BA-3802F0D9DA44}" dt="2018-02-14T03:55:46.433" v="2584" actId="2696"/>
        <pc:sldMkLst>
          <pc:docMk/>
          <pc:sldMk cId="3600821013" sldId="826"/>
        </pc:sldMkLst>
        <pc:spChg chg="mod">
          <ac:chgData name="이지형" userId="3d4594d6552e6340" providerId="LiveId" clId="{E22CF922-6332-4C9A-B4BA-3802F0D9DA44}" dt="2018-02-13T19:04:06.233" v="2159" actId="20577"/>
          <ac:spMkLst>
            <pc:docMk/>
            <pc:sldMk cId="3600821013" sldId="826"/>
            <ac:spMk id="4" creationId="{D81A7026-502A-4603-B031-FC917FDC9B32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8" creationId="{ABC1433C-8CE8-4C33-B670-488C81A02FD7}"/>
          </ac:spMkLst>
        </pc:spChg>
        <pc:spChg chg="add mod">
          <ac:chgData name="이지형" userId="3d4594d6552e6340" providerId="LiveId" clId="{E22CF922-6332-4C9A-B4BA-3802F0D9DA44}" dt="2018-02-13T19:02:20.337" v="2133" actId="164"/>
          <ac:spMkLst>
            <pc:docMk/>
            <pc:sldMk cId="3600821013" sldId="826"/>
            <ac:spMk id="12" creationId="{F0692DA5-7989-46D7-A63A-A067F9136444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4" creationId="{8AD60CF0-1095-40CF-9BAA-80CD62BAEE5B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28" creationId="{C6FB3154-150F-4B7E-B383-F0F4110F2FB9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29" creationId="{63E38A2C-06B3-45E2-98A1-23F9D0257E3A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38" creationId="{95397353-E3AB-44AA-B790-A307DC7C3CD8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39" creationId="{CDDD9698-9435-444F-831F-61A0B943B4A3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53" creationId="{CC509E35-121B-4AFC-9292-EA41854B76DE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54" creationId="{2B5D8689-4907-48A0-B0B1-3EB01C401607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56" creationId="{BD62AA96-9AA9-434C-9543-73019E638CAD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57" creationId="{D2D776F6-8A83-44C6-9982-AEB3C31604C9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63" creationId="{E7D8D719-1301-4519-B42A-55AB45404C7B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64" creationId="{DB7EC3D3-4F7E-4BD8-971C-A7FFA1E25C60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72" creationId="{16964755-75C6-4C45-B33B-5BEE9C7ECDB9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73" creationId="{C86352D2-59C2-4847-BC3F-F7197A9622F0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85" creationId="{BD9A90A3-0CDF-42CD-8245-91EB6CA51295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86" creationId="{1C70B3DC-6EBD-4EAF-B006-57EBF563D397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93" creationId="{C86D68A6-A9CB-4FFE-9233-1F29AE923B97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94" creationId="{B872B1E9-046D-48AF-9D54-2E848B20227F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00" creationId="{E9969C13-32B3-4477-AAC2-66024E346DB9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01" creationId="{5347F52C-8B7B-4BB4-A50F-61DA7B11B77C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04" creationId="{2BD6A2E2-92D9-4D0C-9B8F-446B7C814E6F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1" creationId="{95798B42-B3F0-4AC9-BC82-80579A3BBBCB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2" creationId="{19D42239-C570-4C26-9C75-2487C931A5EB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3" creationId="{FB9E83B2-0F2F-4693-8D20-073943A0B338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5" creationId="{7B8ECFB4-9A42-4436-BD10-0D10BF4643AD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16" creationId="{9FF6FA5F-7B15-479F-B4D8-580EAB7B1F44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17" creationId="{95E9C4D9-35EA-47FB-B956-E4C0FC151F1E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9" creationId="{49F83648-6CF1-42C3-ADB4-A762B12400D9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20" creationId="{BF07ADC4-30A2-4859-85C3-E3D7F7569416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93" creationId="{D3BAF431-4ED2-45EB-A377-58B2A0198781}"/>
          </ac:spMkLst>
        </pc:spChg>
        <pc:grpChg chg="mod">
          <ac:chgData name="이지형" userId="3d4594d6552e6340" providerId="LiveId" clId="{E22CF922-6332-4C9A-B4BA-3802F0D9DA44}" dt="2018-02-13T19:01:26.294" v="2119" actId="1076"/>
          <ac:grpSpMkLst>
            <pc:docMk/>
            <pc:sldMk cId="3600821013" sldId="826"/>
            <ac:grpSpMk id="5" creationId="{429B2C2A-EA26-455D-A76F-77E8A24D2807}"/>
          </ac:grpSpMkLst>
        </pc:grpChg>
        <pc:grpChg chg="mod">
          <ac:chgData name="이지형" userId="3d4594d6552e6340" providerId="LiveId" clId="{E22CF922-6332-4C9A-B4BA-3802F0D9DA44}" dt="2018-02-13T19:01:26.294" v="2119" actId="1076"/>
          <ac:grpSpMkLst>
            <pc:docMk/>
            <pc:sldMk cId="3600821013" sldId="826"/>
            <ac:grpSpMk id="9" creationId="{C590EFCE-63F7-439E-B91C-8F57F5FB499B}"/>
          </ac:grpSpMkLst>
        </pc:grpChg>
        <pc:grpChg chg="add mod">
          <ac:chgData name="이지형" userId="3d4594d6552e6340" providerId="LiveId" clId="{E22CF922-6332-4C9A-B4BA-3802F0D9DA44}" dt="2018-02-13T19:02:20.337" v="2133" actId="164"/>
          <ac:grpSpMkLst>
            <pc:docMk/>
            <pc:sldMk cId="3600821013" sldId="826"/>
            <ac:grpSpMk id="19" creationId="{DA2BEAA0-186E-425C-A8B4-FB775CB4DE23}"/>
          </ac:grpSpMkLst>
        </pc:grpChg>
        <pc:grpChg chg="mod">
          <ac:chgData name="이지형" userId="3d4594d6552e6340" providerId="LiveId" clId="{E22CF922-6332-4C9A-B4BA-3802F0D9DA44}" dt="2018-02-13T19:01:26.294" v="2119" actId="1076"/>
          <ac:grpSpMkLst>
            <pc:docMk/>
            <pc:sldMk cId="3600821013" sldId="826"/>
            <ac:grpSpMk id="25" creationId="{3ED71FF1-9B6D-4EAE-99CE-0A184830CE8F}"/>
          </ac:grpSpMkLst>
        </pc:grpChg>
        <pc:grpChg chg="mod">
          <ac:chgData name="이지형" userId="3d4594d6552e6340" providerId="LiveId" clId="{E22CF922-6332-4C9A-B4BA-3802F0D9DA44}" dt="2018-02-13T19:01:26.294" v="2119" actId="1076"/>
          <ac:grpSpMkLst>
            <pc:docMk/>
            <pc:sldMk cId="3600821013" sldId="826"/>
            <ac:grpSpMk id="49" creationId="{3F228D4E-C093-4697-8110-D297C15CB0E7}"/>
          </ac:grpSpMkLst>
        </pc:grpChg>
        <pc:grpChg chg="del">
          <ac:chgData name="이지형" userId="3d4594d6552e6340" providerId="LiveId" clId="{E22CF922-6332-4C9A-B4BA-3802F0D9DA44}" dt="2018-02-13T18:59:09.589" v="2095" actId="478"/>
          <ac:grpSpMkLst>
            <pc:docMk/>
            <pc:sldMk cId="3600821013" sldId="826"/>
            <ac:grpSpMk id="98" creationId="{281EE455-0044-4CB3-8A95-E88259E909F8}"/>
          </ac:grpSpMkLst>
        </pc:grpChg>
        <pc:grpChg chg="del">
          <ac:chgData name="이지형" userId="3d4594d6552e6340" providerId="LiveId" clId="{E22CF922-6332-4C9A-B4BA-3802F0D9DA44}" dt="2018-02-13T18:59:09.589" v="2095" actId="478"/>
          <ac:grpSpMkLst>
            <pc:docMk/>
            <pc:sldMk cId="3600821013" sldId="826"/>
            <ac:grpSpMk id="105" creationId="{B046A447-D3AB-4FAD-9921-E2EADC3C7782}"/>
          </ac:grpSpMkLst>
        </pc:grp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3" creationId="{8DE6AA30-4FAC-420D-970E-1C861F350076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7" creationId="{2858385C-A835-4F11-808F-258878BDD814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40" creationId="{11BEAFE8-3620-44E6-B363-4F7DE690CF43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43" creationId="{7D7E0E59-AEAF-40CA-8E62-5F6DF6DF1241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58" creationId="{E67B6978-D910-49AD-B39A-23E3CB01C85B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80" creationId="{0A1B6C6D-BA2F-4647-BF76-8617FF2E834F}"/>
          </ac:cxnSpMkLst>
        </pc:cxnChg>
        <pc:cxnChg chg="add mod">
          <ac:chgData name="이지형" userId="3d4594d6552e6340" providerId="LiveId" clId="{E22CF922-6332-4C9A-B4BA-3802F0D9DA44}" dt="2018-02-13T19:02:20.337" v="2133" actId="164"/>
          <ac:cxnSpMkLst>
            <pc:docMk/>
            <pc:sldMk cId="3600821013" sldId="826"/>
            <ac:cxnSpMk id="84" creationId="{6E05BA56-419C-468F-9306-833478DB1B13}"/>
          </ac:cxnSpMkLst>
        </pc:cxnChg>
        <pc:cxnChg chg="add mod">
          <ac:chgData name="이지형" userId="3d4594d6552e6340" providerId="LiveId" clId="{E22CF922-6332-4C9A-B4BA-3802F0D9DA44}" dt="2018-02-13T19:02:20.337" v="2133" actId="164"/>
          <ac:cxnSpMkLst>
            <pc:docMk/>
            <pc:sldMk cId="3600821013" sldId="826"/>
            <ac:cxnSpMk id="87" creationId="{743BAD32-5076-4148-8091-AF29E4F6C2B2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88" creationId="{0BD8796A-AB30-4EE8-9A34-6E6BAEC75B36}"/>
          </ac:cxnSpMkLst>
        </pc:cxnChg>
        <pc:cxnChg chg="add mod">
          <ac:chgData name="이지형" userId="3d4594d6552e6340" providerId="LiveId" clId="{E22CF922-6332-4C9A-B4BA-3802F0D9DA44}" dt="2018-02-13T19:02:20.337" v="2133" actId="164"/>
          <ac:cxnSpMkLst>
            <pc:docMk/>
            <pc:sldMk cId="3600821013" sldId="826"/>
            <ac:cxnSpMk id="89" creationId="{EDBEE895-1233-4092-B67B-252CABAD244E}"/>
          </ac:cxnSpMkLst>
        </pc:cxnChg>
        <pc:cxnChg chg="add mod">
          <ac:chgData name="이지형" userId="3d4594d6552e6340" providerId="LiveId" clId="{E22CF922-6332-4C9A-B4BA-3802F0D9DA44}" dt="2018-02-13T19:02:20.337" v="2133" actId="164"/>
          <ac:cxnSpMkLst>
            <pc:docMk/>
            <pc:sldMk cId="3600821013" sldId="826"/>
            <ac:cxnSpMk id="90" creationId="{16F5DDA8-9ECB-4790-9D65-180E91ABA20C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91" creationId="{F512512B-F610-409E-9214-64D2414815AD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97" creationId="{875831CA-4F05-48F2-9F31-3397B2AEF128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03" creationId="{7B84A0F5-6CBF-4A98-8C66-C93F32BCF4BD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07" creationId="{4BB51E8E-27BF-4477-BD1D-6691BF5B0927}"/>
          </ac:cxnSpMkLst>
        </pc:cxnChg>
        <pc:cxnChg chg="del mod">
          <ac:chgData name="이지형" userId="3d4594d6552e6340" providerId="LiveId" clId="{E22CF922-6332-4C9A-B4BA-3802F0D9DA44}" dt="2018-02-13T18:59:09.589" v="2095" actId="478"/>
          <ac:cxnSpMkLst>
            <pc:docMk/>
            <pc:sldMk cId="3600821013" sldId="826"/>
            <ac:cxnSpMk id="109" creationId="{4E4EA660-E93E-491E-A365-99B440E138AB}"/>
          </ac:cxnSpMkLst>
        </pc:cxnChg>
        <pc:cxnChg chg="del mod">
          <ac:chgData name="이지형" userId="3d4594d6552e6340" providerId="LiveId" clId="{E22CF922-6332-4C9A-B4BA-3802F0D9DA44}" dt="2018-02-13T18:59:09.589" v="2095" actId="478"/>
          <ac:cxnSpMkLst>
            <pc:docMk/>
            <pc:sldMk cId="3600821013" sldId="826"/>
            <ac:cxnSpMk id="110" creationId="{EB08741F-30FA-4C29-8E0B-5CAC12F33E21}"/>
          </ac:cxnSpMkLst>
        </pc:cxnChg>
        <pc:cxnChg chg="del mod">
          <ac:chgData name="이지형" userId="3d4594d6552e6340" providerId="LiveId" clId="{E22CF922-6332-4C9A-B4BA-3802F0D9DA44}" dt="2018-02-13T18:59:09.589" v="2095" actId="478"/>
          <ac:cxnSpMkLst>
            <pc:docMk/>
            <pc:sldMk cId="3600821013" sldId="826"/>
            <ac:cxnSpMk id="114" creationId="{7992460C-FE02-4797-88EA-DF02BB0AC6F5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18" creationId="{2587089B-1D68-408A-BA9B-3C80984B3C1F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22" creationId="{600D921A-6BA5-4ABE-B3E1-C04EDAD68479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43" creationId="{FEFD2EC0-2DD0-440D-9C5D-F9477E19F1E0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46" creationId="{654A2EDF-440F-4060-BE8C-9367FBBB839A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55" creationId="{5E418D09-1BF3-46B2-B7B3-66700EDA7287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56" creationId="{6A43A56E-6CFA-4ADF-8844-F7D7B818C462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57" creationId="{BFC57651-C529-4DB7-98A7-8632153EE44B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58" creationId="{7F66E362-5F87-4C8C-8CFD-1EAAD9813A05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1" creationId="{DFEFA322-77B3-40CB-98E8-217638C305E9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3" creationId="{D824F0EA-75A4-4965-81C8-3C3E2E015572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4" creationId="{E5BE0DE0-E78C-4CA5-B9E3-359753FD6940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5" creationId="{1F93009C-2603-4A0D-A0AE-E06B988A59D3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7" creationId="{54E5F960-64D2-4FB5-B3E8-F93BE1A7BA0D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72" creationId="{EF4F5C73-EA4F-4AA2-8D5D-EE7466EA9ADE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76" creationId="{FF9FEF99-36DF-4A47-B775-BAF9CAB135FC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81" creationId="{FE1C31AF-897B-4B72-905C-7DDF74BA263C}"/>
          </ac:cxnSpMkLst>
        </pc:cxnChg>
      </pc:sldChg>
      <pc:sldChg chg="addSp modSp add del modAnim">
        <pc:chgData name="이지형" userId="3d4594d6552e6340" providerId="LiveId" clId="{E22CF922-6332-4C9A-B4BA-3802F0D9DA44}" dt="2018-02-14T03:55:46.418" v="2582" actId="2696"/>
        <pc:sldMkLst>
          <pc:docMk/>
          <pc:sldMk cId="622670372" sldId="827"/>
        </pc:sldMkLst>
        <pc:spChg chg="mod">
          <ac:chgData name="이지형" userId="3d4594d6552e6340" providerId="LiveId" clId="{E22CF922-6332-4C9A-B4BA-3802F0D9DA44}" dt="2018-02-13T19:10:46.471" v="2307" actId="2696"/>
          <ac:spMkLst>
            <pc:docMk/>
            <pc:sldMk cId="622670372" sldId="827"/>
            <ac:spMk id="2" creationId="{F20886C6-79E9-4BE2-906B-154945E2BA2C}"/>
          </ac:spMkLst>
        </pc:spChg>
        <pc:spChg chg="ord">
          <ac:chgData name="이지형" userId="3d4594d6552e6340" providerId="LiveId" clId="{E22CF922-6332-4C9A-B4BA-3802F0D9DA44}" dt="2018-02-13T19:10:22.746" v="2304" actId="166"/>
          <ac:spMkLst>
            <pc:docMk/>
            <pc:sldMk cId="622670372" sldId="827"/>
            <ac:spMk id="10" creationId="{352AB9F9-6699-44CE-A92F-02001E109BD7}"/>
          </ac:spMkLst>
        </pc:spChg>
        <pc:spChg chg="ord">
          <ac:chgData name="이지형" userId="3d4594d6552e6340" providerId="LiveId" clId="{E22CF922-6332-4C9A-B4BA-3802F0D9DA44}" dt="2018-02-13T19:10:22.746" v="2304" actId="166"/>
          <ac:spMkLst>
            <pc:docMk/>
            <pc:sldMk cId="622670372" sldId="827"/>
            <ac:spMk id="11" creationId="{40BB455B-6FD8-47B5-AAC6-35024194E42C}"/>
          </ac:spMkLst>
        </pc:spChg>
        <pc:spChg chg="mod">
          <ac:chgData name="이지형" userId="3d4594d6552e6340" providerId="LiveId" clId="{E22CF922-6332-4C9A-B4BA-3802F0D9DA44}" dt="2018-02-13T19:10:13.144" v="2303" actId="1076"/>
          <ac:spMkLst>
            <pc:docMk/>
            <pc:sldMk cId="622670372" sldId="827"/>
            <ac:spMk id="142" creationId="{43E61BE1-73DE-433A-A944-98E5018F1DAE}"/>
          </ac:spMkLst>
        </pc:spChg>
        <pc:cxnChg chg="mod">
          <ac:chgData name="이지형" userId="3d4594d6552e6340" providerId="LiveId" clId="{E22CF922-6332-4C9A-B4BA-3802F0D9DA44}" dt="2018-02-13T19:10:10.679" v="2302" actId="1076"/>
          <ac:cxnSpMkLst>
            <pc:docMk/>
            <pc:sldMk cId="622670372" sldId="827"/>
            <ac:cxnSpMk id="13" creationId="{9A6AEAC1-DF37-442C-89F1-92263B5E43D1}"/>
          </ac:cxnSpMkLst>
        </pc:cxnChg>
        <pc:cxnChg chg="add mod ord">
          <ac:chgData name="이지형" userId="3d4594d6552e6340" providerId="LiveId" clId="{E22CF922-6332-4C9A-B4BA-3802F0D9DA44}" dt="2018-02-13T19:10:05.547" v="2301" actId="692"/>
          <ac:cxnSpMkLst>
            <pc:docMk/>
            <pc:sldMk cId="622670372" sldId="827"/>
            <ac:cxnSpMk id="143" creationId="{2DD3EDA9-93E8-41BD-B07C-74EE506352AC}"/>
          </ac:cxnSpMkLst>
        </pc:cxnChg>
      </pc:sldChg>
      <pc:sldChg chg="addSp delSp modSp add del">
        <pc:chgData name="이지형" userId="3d4594d6552e6340" providerId="LiveId" clId="{E22CF922-6332-4C9A-B4BA-3802F0D9DA44}" dt="2018-02-14T03:55:46.402" v="2581" actId="2696"/>
        <pc:sldMkLst>
          <pc:docMk/>
          <pc:sldMk cId="3555169560" sldId="828"/>
        </pc:sldMkLst>
        <pc:spChg chg="mod">
          <ac:chgData name="이지형" userId="3d4594d6552e6340" providerId="LiveId" clId="{E22CF922-6332-4C9A-B4BA-3802F0D9DA44}" dt="2018-02-13T19:11:50.755" v="2332" actId="6549"/>
          <ac:spMkLst>
            <pc:docMk/>
            <pc:sldMk cId="3555169560" sldId="828"/>
            <ac:spMk id="2" creationId="{88CA20B7-597F-4209-8EF7-4E2582C4E38C}"/>
          </ac:spMkLst>
        </pc:spChg>
        <pc:spChg chg="mod">
          <ac:chgData name="이지형" userId="3d4594d6552e6340" providerId="LiveId" clId="{E22CF922-6332-4C9A-B4BA-3802F0D9DA44}" dt="2018-02-13T19:11:52.857" v="2335" actId="20577"/>
          <ac:spMkLst>
            <pc:docMk/>
            <pc:sldMk cId="3555169560" sldId="828"/>
            <ac:spMk id="4" creationId="{9E74F801-A52C-401A-9BE6-E58B21BA978C}"/>
          </ac:spMkLst>
        </pc:spChg>
        <pc:spChg chg="add del mod">
          <ac:chgData name="이지형" userId="3d4594d6552e6340" providerId="LiveId" clId="{E22CF922-6332-4C9A-B4BA-3802F0D9DA44}" dt="2018-02-13T19:11:56.651" v="2336" actId="478"/>
          <ac:spMkLst>
            <pc:docMk/>
            <pc:sldMk cId="3555169560" sldId="828"/>
            <ac:spMk id="5" creationId="{028EA9D3-9AB3-4EE6-AFF5-8E713BBB7A29}"/>
          </ac:spMkLst>
        </pc:spChg>
        <pc:spChg chg="add mod">
          <ac:chgData name="이지형" userId="3d4594d6552e6340" providerId="LiveId" clId="{E22CF922-6332-4C9A-B4BA-3802F0D9DA44}" dt="2018-02-13T19:12:15.832" v="2343" actId="1076"/>
          <ac:spMkLst>
            <pc:docMk/>
            <pc:sldMk cId="3555169560" sldId="828"/>
            <ac:spMk id="6" creationId="{7B06D736-2EF1-4A3E-A4A1-77451DF63E42}"/>
          </ac:spMkLst>
        </pc:spChg>
        <pc:spChg chg="add del mod">
          <ac:chgData name="이지형" userId="3d4594d6552e6340" providerId="LiveId" clId="{E22CF922-6332-4C9A-B4BA-3802F0D9DA44}" dt="2018-02-13T19:11:48.089" v="2331" actId="478"/>
          <ac:spMkLst>
            <pc:docMk/>
            <pc:sldMk cId="3555169560" sldId="828"/>
            <ac:spMk id="7" creationId="{624AAED6-6EAD-40A9-9F7B-ED177C55BB56}"/>
          </ac:spMkLst>
        </pc:spChg>
        <pc:spChg chg="add mod">
          <ac:chgData name="이지형" userId="3d4594d6552e6340" providerId="LiveId" clId="{E22CF922-6332-4C9A-B4BA-3802F0D9DA44}" dt="2018-02-13T19:12:12.055" v="2342" actId="1076"/>
          <ac:spMkLst>
            <pc:docMk/>
            <pc:sldMk cId="3555169560" sldId="828"/>
            <ac:spMk id="8" creationId="{9C2C6E55-134E-4AF8-97F0-BC9B130974EC}"/>
          </ac:spMkLst>
        </pc:spChg>
      </pc:sldChg>
      <pc:sldChg chg="add del">
        <pc:chgData name="이지형" userId="3d4594d6552e6340" providerId="LiveId" clId="{E22CF922-6332-4C9A-B4BA-3802F0D9DA44}" dt="2018-02-14T03:55:46.371" v="2577" actId="2696"/>
        <pc:sldMkLst>
          <pc:docMk/>
          <pc:sldMk cId="876641770" sldId="829"/>
        </pc:sldMkLst>
      </pc:sldChg>
      <pc:sldChg chg="add del">
        <pc:chgData name="이지형" userId="3d4594d6552e6340" providerId="LiveId" clId="{E22CF922-6332-4C9A-B4BA-3802F0D9DA44}" dt="2018-02-14T03:55:46.371" v="2576" actId="2696"/>
        <pc:sldMkLst>
          <pc:docMk/>
          <pc:sldMk cId="725334463" sldId="830"/>
        </pc:sldMkLst>
      </pc:sldChg>
      <pc:sldChg chg="add del">
        <pc:chgData name="이지형" userId="3d4594d6552e6340" providerId="LiveId" clId="{E22CF922-6332-4C9A-B4BA-3802F0D9DA44}" dt="2018-02-14T03:55:46.355" v="2575" actId="2696"/>
        <pc:sldMkLst>
          <pc:docMk/>
          <pc:sldMk cId="124896752" sldId="831"/>
        </pc:sldMkLst>
      </pc:sldChg>
      <pc:sldChg chg="add del">
        <pc:chgData name="이지형" userId="3d4594d6552e6340" providerId="LiveId" clId="{E22CF922-6332-4C9A-B4BA-3802F0D9DA44}" dt="2018-02-14T03:55:46.355" v="2574" actId="2696"/>
        <pc:sldMkLst>
          <pc:docMk/>
          <pc:sldMk cId="1182363738" sldId="832"/>
        </pc:sldMkLst>
      </pc:sldChg>
      <pc:sldChg chg="add del">
        <pc:chgData name="이지형" userId="3d4594d6552e6340" providerId="LiveId" clId="{E22CF922-6332-4C9A-B4BA-3802F0D9DA44}" dt="2018-02-14T03:55:46.339" v="2573" actId="2696"/>
        <pc:sldMkLst>
          <pc:docMk/>
          <pc:sldMk cId="1112586755" sldId="833"/>
        </pc:sldMkLst>
      </pc:sldChg>
      <pc:sldChg chg="add del">
        <pc:chgData name="이지형" userId="3d4594d6552e6340" providerId="LiveId" clId="{E22CF922-6332-4C9A-B4BA-3802F0D9DA44}" dt="2018-02-14T03:55:46.277" v="2572" actId="2696"/>
        <pc:sldMkLst>
          <pc:docMk/>
          <pc:sldMk cId="510027222" sldId="834"/>
        </pc:sldMkLst>
      </pc:sldChg>
      <pc:sldChg chg="add del">
        <pc:chgData name="이지형" userId="3d4594d6552e6340" providerId="LiveId" clId="{E22CF922-6332-4C9A-B4BA-3802F0D9DA44}" dt="2018-02-14T03:55:46.277" v="2571" actId="2696"/>
        <pc:sldMkLst>
          <pc:docMk/>
          <pc:sldMk cId="3633602192" sldId="835"/>
        </pc:sldMkLst>
      </pc:sldChg>
      <pc:sldChg chg="add del">
        <pc:chgData name="이지형" userId="3d4594d6552e6340" providerId="LiveId" clId="{E22CF922-6332-4C9A-B4BA-3802F0D9DA44}" dt="2018-02-14T03:55:46.261" v="2570" actId="2696"/>
        <pc:sldMkLst>
          <pc:docMk/>
          <pc:sldMk cId="749281459" sldId="836"/>
        </pc:sldMkLst>
      </pc:sldChg>
      <pc:sldChg chg="add del">
        <pc:chgData name="이지형" userId="3d4594d6552e6340" providerId="LiveId" clId="{E22CF922-6332-4C9A-B4BA-3802F0D9DA44}" dt="2018-02-14T03:55:46.261" v="2569" actId="2696"/>
        <pc:sldMkLst>
          <pc:docMk/>
          <pc:sldMk cId="1060244269" sldId="837"/>
        </pc:sldMkLst>
      </pc:sldChg>
      <pc:sldChg chg="add del">
        <pc:chgData name="이지형" userId="3d4594d6552e6340" providerId="LiveId" clId="{E22CF922-6332-4C9A-B4BA-3802F0D9DA44}" dt="2018-02-14T03:55:46.246" v="2568" actId="2696"/>
        <pc:sldMkLst>
          <pc:docMk/>
          <pc:sldMk cId="1305044132" sldId="838"/>
        </pc:sldMkLst>
      </pc:sldChg>
      <pc:sldChg chg="add del">
        <pc:chgData name="이지형" userId="3d4594d6552e6340" providerId="LiveId" clId="{E22CF922-6332-4C9A-B4BA-3802F0D9DA44}" dt="2018-02-14T03:55:46.246" v="2567" actId="2696"/>
        <pc:sldMkLst>
          <pc:docMk/>
          <pc:sldMk cId="2010687182" sldId="839"/>
        </pc:sldMkLst>
      </pc:sldChg>
      <pc:sldChg chg="add">
        <pc:chgData name="이지형" userId="3d4594d6552e6340" providerId="LiveId" clId="{E22CF922-6332-4C9A-B4BA-3802F0D9DA44}" dt="2018-02-14T03:45:50.288" v="2511" actId="2696"/>
        <pc:sldMkLst>
          <pc:docMk/>
          <pc:sldMk cId="290189066" sldId="840"/>
        </pc:sldMkLst>
      </pc:sldChg>
      <pc:sldChg chg="add del">
        <pc:chgData name="이지형" userId="3d4594d6552e6340" providerId="LiveId" clId="{E22CF922-6332-4C9A-B4BA-3802F0D9DA44}" dt="2018-02-14T04:32:33.165" v="2603" actId="2696"/>
        <pc:sldMkLst>
          <pc:docMk/>
          <pc:sldMk cId="3501937483" sldId="8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56719-854D-407B-8F7F-0429844EB714}" type="datetimeFigureOut">
              <a:rPr lang="ko-KR" altLang="en-US" smtClean="0"/>
              <a:pPr/>
              <a:t>2020. 5. 9.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3A6A-67BA-49BC-B5A0-C77E22C54E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86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3A6A-67BA-49BC-B5A0-C77E22C54EA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93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3A6A-67BA-49BC-B5A0-C77E22C54EA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13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3A6A-67BA-49BC-B5A0-C77E22C54EA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0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085206"/>
            <a:ext cx="6858000" cy="1343794"/>
          </a:xfrm>
        </p:spPr>
        <p:txBody>
          <a:bodyPr anchor="ctr" anchorCtr="0">
            <a:normAutofit/>
          </a:bodyPr>
          <a:lstStyle>
            <a:lvl1pPr algn="r">
              <a:defRPr sz="4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latin typeface="+mn-ea"/>
                <a:ea typeface="+mn-ea"/>
              </a:defRPr>
            </a:lvl1pPr>
          </a:lstStyle>
          <a:p>
            <a:fld id="{D536A895-D453-4066-910D-22C390EB82B6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1847080"/>
            <a:ext cx="7315200" cy="172593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875" y="1847081"/>
            <a:ext cx="228600" cy="172593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4A51-E3C1-4D12-B08D-F879AC88AFFE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  <a:cs typeface="Arial Unicode MS" panose="020B06040202020202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401520"/>
            <a:ext cx="1656184" cy="41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+mn-ea"/>
                <a:ea typeface="+mn-ea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160A4B1-9361-4390-8CD3-0C55D66F456C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6AEA-EE08-41F8-B029-A596E84FA346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0" name="내용 개체 틀 7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4042792" cy="493776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3" name="내용 개체 틀 7"/>
          <p:cNvSpPr>
            <a:spLocks noGrp="1"/>
          </p:cNvSpPr>
          <p:nvPr>
            <p:ph sz="quarter" idx="14"/>
          </p:nvPr>
        </p:nvSpPr>
        <p:spPr>
          <a:xfrm>
            <a:off x="4644008" y="1196752"/>
            <a:ext cx="4042792" cy="493776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>
            <a:lvl1pPr>
              <a:defRPr b="1">
                <a:latin typeface="+mn-ea"/>
                <a:ea typeface="+mn-ea"/>
                <a:cs typeface="Arial Unicode MS" panose="020B06040202020202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967-7B66-417B-87EE-C9C254FEF274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248E-EB18-4B38-9668-58D48C1602F2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E757-3C44-414A-841E-C50B9D3F0EE5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1991-657F-424C-93F5-6734BE4C4BA8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96AF-C0B0-45C0-A3A3-41B0070826B4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FB36468-F42A-4EFD-BBD2-7BBCC36B4300}" type="datetime1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7" r:id="rId6"/>
    <p:sldLayoutId id="2147483968" r:id="rId7"/>
    <p:sldLayoutId id="2147483969" r:id="rId8"/>
    <p:sldLayoutId id="2147483970" r:id="rId9"/>
    <p:sldLayoutId id="2147483971" r:id="rId10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NUL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Generative Adversarial Network </a:t>
            </a:r>
            <a:endParaRPr lang="ko-KR" altLang="en-US" sz="3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4139952" y="4979988"/>
            <a:ext cx="4139952" cy="969292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ko-KR" altLang="en-US" sz="2400"/>
              <a:t>성균관대학교 소프트웨어학과</a:t>
            </a:r>
            <a:endParaRPr lang="en-US" altLang="ko-KR" sz="2400" dirty="0"/>
          </a:p>
          <a:p>
            <a:pPr marL="0" indent="0" algn="r">
              <a:buNone/>
            </a:pPr>
            <a:r>
              <a:rPr lang="ko-KR" altLang="en-US" sz="2400" dirty="0"/>
              <a:t>이 지 형 </a:t>
            </a:r>
          </a:p>
        </p:txBody>
      </p:sp>
    </p:spTree>
    <p:extLst>
      <p:ext uri="{BB962C8B-B14F-4D97-AF65-F5344CB8AC3E}">
        <p14:creationId xmlns:p14="http://schemas.microsoft.com/office/powerpoint/2010/main" val="217718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C1720-2A6D-BB43-BFDC-DD16500B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1DA80-A440-9C4E-92F8-FE5DD509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68E40F-BF12-5144-BF07-AADCBA7EF7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Problem in Training Generator</a:t>
            </a:r>
          </a:p>
          <a:p>
            <a:pPr marL="274320" lvl="1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" altLang="ko-KR" dirty="0"/>
              <a:t>Optimizing generator objective does not work well</a:t>
            </a:r>
          </a:p>
          <a:p>
            <a:pPr lvl="1"/>
            <a:r>
              <a:rPr kumimoji="1" lang="en" altLang="ko-KR" dirty="0"/>
              <a:t>When generated sample looks bad (at the beginning of training) gradient is relatively flat</a:t>
            </a:r>
            <a:endParaRPr kumimoji="1" lang="ko-KR" altLang="en-US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2304BAB8-627A-4D4A-A3B3-4E6384ABB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9" t="82210" r="27761" b="2437"/>
          <a:stretch/>
        </p:blipFill>
        <p:spPr>
          <a:xfrm>
            <a:off x="2195736" y="1772816"/>
            <a:ext cx="5019481" cy="6946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7320F86-A7E4-5D44-BBA4-84F7A862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46" y="3761085"/>
            <a:ext cx="3716908" cy="24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8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C1720-2A6D-BB43-BFDC-DD16500B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1DA80-A440-9C4E-92F8-FE5DD509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68E40F-BF12-5144-BF07-AADCBA7EF7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Problem in Training Generator</a:t>
            </a:r>
          </a:p>
          <a:p>
            <a:pPr marL="274320" lvl="1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5A91F7-54E9-2A41-8C00-0D3824B27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44825"/>
            <a:ext cx="4670524" cy="703930"/>
          </a:xfrm>
          <a:prstGeom prst="rect">
            <a:avLst/>
          </a:prstGeom>
        </p:spPr>
      </p:pic>
      <p:pic>
        <p:nvPicPr>
          <p:cNvPr id="10" name="그림 9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4EE9C509-C64A-5941-BC0B-558137747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060446"/>
            <a:ext cx="4670524" cy="310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0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8EA80-6E2F-E340-A619-4371F2F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Advantage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41D27A-E378-1747-A21F-E1CC8936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A14EC0-CCB9-5A46-A1BE-EF13EC17F3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/>
              <a:t>Sampling (or generation) is straightforward.</a:t>
            </a:r>
          </a:p>
          <a:p>
            <a:r>
              <a:rPr kumimoji="1" lang="en" altLang="ko-KR" dirty="0"/>
              <a:t>Training doesn't involve Maximum Likelihood estimation.</a:t>
            </a:r>
          </a:p>
          <a:p>
            <a:r>
              <a:rPr kumimoji="1" lang="en" altLang="ko-KR" dirty="0"/>
              <a:t>Robust to Overfitting since Generator never sees the training data.</a:t>
            </a:r>
          </a:p>
          <a:p>
            <a:r>
              <a:rPr kumimoji="1" lang="en" altLang="ko-KR" dirty="0"/>
              <a:t>Empirically, GANs are good at capturing the modes of the distribution.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705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6AEB7-6A6D-AF49-919A-036623B1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835DC0-3B14-2247-BE40-9956B6F9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0E7E7A-FEF4-7F41-B095-6B39EB27D6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Hard to achieve Nash equilibrium (Optimal Solution)</a:t>
            </a:r>
          </a:p>
          <a:p>
            <a:pPr lvl="1"/>
            <a:r>
              <a:rPr kumimoji="1" lang="en" altLang="ko-KR" dirty="0"/>
              <a:t>GANs involve two (or more) players</a:t>
            </a:r>
          </a:p>
          <a:p>
            <a:pPr lvl="2"/>
            <a:r>
              <a:rPr kumimoji="1" lang="en" altLang="ko-KR" dirty="0"/>
              <a:t>Discriminator is trying to maximize its reward.</a:t>
            </a:r>
          </a:p>
          <a:p>
            <a:pPr lvl="2"/>
            <a:r>
              <a:rPr kumimoji="1" lang="en" altLang="ko-KR" dirty="0"/>
              <a:t>Generator is trying to minimize Discriminator’s reward.</a:t>
            </a:r>
          </a:p>
          <a:p>
            <a:pPr lvl="2"/>
            <a:endParaRPr kumimoji="1" lang="en" altLang="ko-KR" dirty="0"/>
          </a:p>
          <a:p>
            <a:pPr lvl="2"/>
            <a:endParaRPr kumimoji="1" lang="en" altLang="ko-KR" dirty="0"/>
          </a:p>
          <a:p>
            <a:pPr lvl="1"/>
            <a:r>
              <a:rPr kumimoji="1" lang="en" altLang="ko-KR" dirty="0"/>
              <a:t>SGD was not designed to find the Nash equilibrium of a game</a:t>
            </a:r>
          </a:p>
          <a:p>
            <a:pPr lvl="1"/>
            <a:r>
              <a:rPr kumimoji="1" lang="en" altLang="ko-KR" dirty="0"/>
              <a:t>Problem: </a:t>
            </a:r>
          </a:p>
          <a:p>
            <a:pPr lvl="2"/>
            <a:r>
              <a:rPr kumimoji="1" lang="en" altLang="ko-KR" dirty="0"/>
              <a:t>We might not converge to the Nash equilibrium at all.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35C299EE-692D-EE4D-BE59-71E1A1E5E0AD}"/>
                  </a:ext>
                </a:extLst>
              </p:cNvPr>
              <p:cNvSpPr/>
              <p:nvPr/>
            </p:nvSpPr>
            <p:spPr>
              <a:xfrm>
                <a:off x="827584" y="2852936"/>
                <a:ext cx="7160559" cy="573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35C299EE-692D-EE4D-BE59-71E1A1E5E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852936"/>
                <a:ext cx="7160559" cy="573555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519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1020-13FB-1342-8154-5472FC1D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4A125A-D870-5B44-9516-180BA371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B9605FF-B7F6-CE43-ABF4-D6511D00C71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Hard to achieve Nash equilibrium (Optimal Solution)</a:t>
                </a:r>
              </a:p>
              <a:p>
                <a:pPr lvl="1"/>
                <a:r>
                  <a:rPr kumimoji="1" lang="en-US" altLang="ko-KR" dirty="0"/>
                  <a:t>Each model updates its own objective function</a:t>
                </a:r>
              </a:p>
              <a:p>
                <a:pPr lvl="1"/>
                <a:r>
                  <a:rPr kumimoji="1" lang="en-US" altLang="ko-KR" dirty="0"/>
                  <a:t>Modification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kumimoji="1" lang="en-US" altLang="ko-KR" dirty="0"/>
                  <a:t> that reduces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kumimoji="1" lang="en-US" altLang="ko-KR" dirty="0"/>
                  <a:t>’s objective can increase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kumimoji="1" lang="en-US" altLang="ko-KR" dirty="0"/>
                  <a:t>’s and vice versa</a:t>
                </a:r>
              </a:p>
              <a:p>
                <a:r>
                  <a:rPr kumimoji="1" lang="en-US" altLang="ko-KR" dirty="0"/>
                  <a:t>Mode collapse</a:t>
                </a:r>
              </a:p>
              <a:p>
                <a:pPr lvl="1"/>
                <a:r>
                  <a:rPr kumimoji="1" lang="en-US" altLang="ko-KR" dirty="0"/>
                  <a:t>Generator is easy to produce the same outputs</a:t>
                </a:r>
              </a:p>
              <a:p>
                <a:pPr lvl="1"/>
                <a:r>
                  <a:rPr kumimoji="1" lang="en-US" altLang="ko-KR" dirty="0"/>
                  <a:t>It is one of easiest way to fool the discriminator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B9605FF-B7F6-CE43-ABF4-D6511D00C7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 r="-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714C123-5C8E-C94E-98F1-B54F9CB4B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4" y="4192712"/>
            <a:ext cx="7254552" cy="21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4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522F4-D6B0-8A4F-8A36-375AB7B3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762B0-B31D-7D4C-8C29-BA553E70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5DE99FC-EF46-E94F-A8BE-5E85D6CDFD9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Hard to achieve Nash equilibrium (Optimal Solution)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ko-KR" b="0" i="1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b="0" i="1">
                                    <a:latin typeface="Cambria Math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b="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ko-KR" b="0" i="1">
                                <a:latin typeface="Cambria Math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ko-KR" b="0" i="1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lang="en-US" altLang="ko-KR" b="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altLang="ko-KR" b="0" i="1">
                        <a:latin typeface="Cambria Math" charset="0"/>
                      </a:rPr>
                      <m:t>   </m:t>
                    </m:r>
                  </m:oMath>
                </a14:m>
                <a:r>
                  <a:rPr lang="en-US" altLang="ko-KR" b="0" dirty="0"/>
                  <a:t>                          </a:t>
                </a:r>
              </a:p>
              <a:p>
                <a:pPr marL="0" indent="0" algn="ctr">
                  <a:buNone/>
                </a:pPr>
                <a:r>
                  <a:rPr lang="en-US" altLang="ko-KR" b="0" dirty="0"/>
                  <a:t>Let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 charset="0"/>
                      </a:rPr>
                      <m:t>  </m:t>
                    </m:r>
                    <m:r>
                      <a:rPr lang="en-US" altLang="ko-KR" b="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 charset="0"/>
                          </a:rPr>
                          <m:t>𝑥</m:t>
                        </m:r>
                        <m:r>
                          <a:rPr lang="en-US" altLang="ko-KR" b="0" i="1">
                            <a:latin typeface="Cambria Math" charset="0"/>
                          </a:rPr>
                          <m:t>, </m:t>
                        </m:r>
                        <m:r>
                          <a:rPr lang="en-US" altLang="ko-KR" b="0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ko-KR" b="0" i="1">
                        <a:latin typeface="Cambria Math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</a:rPr>
                      <m:t>𝑥𝑦</m:t>
                    </m:r>
                  </m:oMath>
                </a14:m>
                <a:endParaRPr lang="en-US" altLang="ko-KR" dirty="0"/>
              </a:p>
              <a:p>
                <a:pPr lvl="1">
                  <a:spcBef>
                    <a:spcPts val="0"/>
                  </a:spcBef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ko-KR" dirty="0"/>
                  <a:t>State 1: </a:t>
                </a:r>
                <a:br>
                  <a:rPr lang="is-IS" altLang="ko-KR" dirty="0"/>
                </a:br>
                <a:endParaRPr lang="is-I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is-IS" altLang="ko-KR" dirty="0"/>
                  <a:t>State 2:	</a:t>
                </a:r>
              </a:p>
              <a:p>
                <a:pPr lvl="1">
                  <a:spcBef>
                    <a:spcPts val="0"/>
                  </a:spcBef>
                </a:pPr>
                <a:endParaRPr lang="is-I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is-IS" altLang="ko-KR" dirty="0"/>
                  <a:t>State 3:	</a:t>
                </a:r>
              </a:p>
              <a:p>
                <a:pPr lvl="1">
                  <a:spcBef>
                    <a:spcPts val="0"/>
                  </a:spcBef>
                </a:pPr>
                <a:endParaRPr lang="is-I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is-IS" altLang="ko-KR" dirty="0"/>
                  <a:t>State 4:</a:t>
                </a:r>
                <a:br>
                  <a:rPr lang="is-IS" altLang="ko-KR" dirty="0"/>
                </a:br>
                <a:endParaRPr lang="is-I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is-IS" altLang="ko-KR" dirty="0"/>
                  <a:t>State 5:	                       == State 1</a:t>
                </a:r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5DE99FC-EF46-E94F-A8BE-5E85D6CD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 r="-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6114A61-2D3E-F248-BA65-6E8B6022C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88430"/>
              </p:ext>
            </p:extLst>
          </p:nvPr>
        </p:nvGraphicFramePr>
        <p:xfrm>
          <a:off x="2123727" y="3284984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AEF964-4B83-9548-9AF1-B073390A3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49612"/>
              </p:ext>
            </p:extLst>
          </p:nvPr>
        </p:nvGraphicFramePr>
        <p:xfrm>
          <a:off x="6228184" y="3284984"/>
          <a:ext cx="2050176" cy="29796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Increase</a:t>
                      </a:r>
                      <a:r>
                        <a:rPr lang="en-US" sz="1400" baseline="0" dirty="0"/>
                        <a:t>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Decrease</a:t>
                      </a:r>
                      <a:r>
                        <a:rPr lang="en-US" sz="1400" baseline="0" dirty="0"/>
                        <a:t>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EBC797B0-8485-0647-883F-372F2ED7F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02638"/>
              </p:ext>
            </p:extLst>
          </p:nvPr>
        </p:nvGraphicFramePr>
        <p:xfrm>
          <a:off x="6228184" y="3882488"/>
          <a:ext cx="2050176" cy="2819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Decrease</a:t>
                      </a:r>
                      <a:r>
                        <a:rPr lang="en-US" sz="1400" baseline="0" dirty="0"/>
                        <a:t>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Decrease</a:t>
                      </a:r>
                      <a:r>
                        <a:rPr lang="en-US" sz="1400" baseline="0" dirty="0"/>
                        <a:t>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FE6C650E-BED0-AD4E-9966-3ACE7BD12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06495"/>
              </p:ext>
            </p:extLst>
          </p:nvPr>
        </p:nvGraphicFramePr>
        <p:xfrm>
          <a:off x="6228184" y="4549202"/>
          <a:ext cx="2050176" cy="29796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67">
                <a:tc>
                  <a:txBody>
                    <a:bodyPr/>
                    <a:lstStyle/>
                    <a:p>
                      <a:r>
                        <a:rPr lang="en-US" sz="1400" dirty="0"/>
                        <a:t>Decrease</a:t>
                      </a:r>
                      <a:r>
                        <a:rPr lang="en-US" sz="1400" baseline="0" dirty="0"/>
                        <a:t>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Increase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ED8643D7-19EA-6949-9E1C-DA614FA29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92299"/>
              </p:ext>
            </p:extLst>
          </p:nvPr>
        </p:nvGraphicFramePr>
        <p:xfrm>
          <a:off x="6228184" y="5129128"/>
          <a:ext cx="2050176" cy="29796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Increase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Increase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A1E5BE1D-0496-B84B-8F93-DDA03F494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708789"/>
              </p:ext>
            </p:extLst>
          </p:nvPr>
        </p:nvGraphicFramePr>
        <p:xfrm>
          <a:off x="6228184" y="5723320"/>
          <a:ext cx="2050176" cy="29796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Increase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Decrease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2341235A-3F71-174A-9ADF-D0878D24A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258902"/>
              </p:ext>
            </p:extLst>
          </p:nvPr>
        </p:nvGraphicFramePr>
        <p:xfrm>
          <a:off x="2111901" y="3926139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4">
            <a:extLst>
              <a:ext uri="{FF2B5EF4-FFF2-40B4-BE49-F238E27FC236}">
                <a16:creationId xmlns:a16="http://schemas.microsoft.com/office/drawing/2014/main" id="{D556CBCC-F9ED-C04F-9302-E14F2E985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289849"/>
              </p:ext>
            </p:extLst>
          </p:nvPr>
        </p:nvGraphicFramePr>
        <p:xfrm>
          <a:off x="2111902" y="4549202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BC30C3BF-A6C8-C249-934F-B89ADFB27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53124"/>
              </p:ext>
            </p:extLst>
          </p:nvPr>
        </p:nvGraphicFramePr>
        <p:xfrm>
          <a:off x="2115842" y="5129128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C86BFEFC-985D-0E43-87E2-8D9D36F36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783623"/>
              </p:ext>
            </p:extLst>
          </p:nvPr>
        </p:nvGraphicFramePr>
        <p:xfrm>
          <a:off x="2123728" y="5723320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3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1430A-CC73-2240-9289-B97FF3EF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5A3CA1-15A0-BB47-A229-BD174D86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547993-1A04-9C46-BA1B-678C6A4457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/>
              <a:t>Mode-Collapse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Generator fails to output diverse samples</a:t>
            </a:r>
            <a:endParaRPr kumimoji="1"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76A9C6B-65A6-4943-B419-EF7FCE4C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09" y="3665249"/>
            <a:ext cx="6793706" cy="770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299DA-B414-0847-BC1B-F4B75A50E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74" y="2348880"/>
            <a:ext cx="1562100" cy="103394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B60FF0E-83FD-7C4B-8880-6FC44907B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21" y="4403520"/>
            <a:ext cx="6894894" cy="199043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B03AEF69-8FD2-0E4B-99F7-5DB760C65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09" y="4670018"/>
            <a:ext cx="6816953" cy="723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EB07BF-F9DA-284C-97D4-A1C440DE3ECD}"/>
              </a:ext>
            </a:extLst>
          </p:cNvPr>
          <p:cNvSpPr txBox="1"/>
          <p:nvPr/>
        </p:nvSpPr>
        <p:spPr>
          <a:xfrm>
            <a:off x="395536" y="3854251"/>
            <a:ext cx="13612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4472C4">
                    <a:lumMod val="75000"/>
                  </a:srgbClr>
                </a:solidFill>
              </a:rPr>
              <a:t>Expected</a:t>
            </a:r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D174-A0A9-CA4A-96A6-754EFD1A743B}"/>
              </a:ext>
            </a:extLst>
          </p:cNvPr>
          <p:cNvSpPr txBox="1"/>
          <p:nvPr/>
        </p:nvSpPr>
        <p:spPr>
          <a:xfrm>
            <a:off x="395537" y="4809047"/>
            <a:ext cx="11095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rgbClr val="FF0000"/>
                </a:solidFill>
              </a:rPr>
              <a:t>Output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BF038-4E74-9946-B8D7-FB8159FA8678}"/>
              </a:ext>
            </a:extLst>
          </p:cNvPr>
          <p:cNvSpPr txBox="1"/>
          <p:nvPr/>
        </p:nvSpPr>
        <p:spPr>
          <a:xfrm>
            <a:off x="3228032" y="2669643"/>
            <a:ext cx="10036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Target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377017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DECE5-9DC7-D344-AD43-CDE935C7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634FE5-943F-6749-AB6F-70503976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91F49B-A161-4849-BFE1-6506EF9B21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Mode-Collapse</a:t>
            </a:r>
          </a:p>
          <a:p>
            <a:pPr lvl="1"/>
            <a:r>
              <a:rPr kumimoji="1" lang="en-US" altLang="ko-KR" dirty="0"/>
              <a:t>Objective of Generator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For optimal discriminator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603B05-AF4F-4D49-80F8-FA682C091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38" y="2132856"/>
            <a:ext cx="4670524" cy="70393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B936970-9211-3E41-B875-0356FCB5C091}"/>
              </a:ext>
            </a:extLst>
          </p:cNvPr>
          <p:cNvGrpSpPr/>
          <p:nvPr/>
        </p:nvGrpSpPr>
        <p:grpSpPr>
          <a:xfrm>
            <a:off x="1814274" y="3772913"/>
            <a:ext cx="5092988" cy="1137516"/>
            <a:chOff x="1603248" y="3365651"/>
            <a:chExt cx="5092988" cy="1137516"/>
          </a:xfrm>
        </p:grpSpPr>
        <p:pic>
          <p:nvPicPr>
            <p:cNvPr id="7" name="그림 6" descr="개체이(가) 표시된 사진&#10;&#10;자동 생성된 설명">
              <a:extLst>
                <a:ext uri="{FF2B5EF4-FFF2-40B4-BE49-F238E27FC236}">
                  <a16:creationId xmlns:a16="http://schemas.microsoft.com/office/drawing/2014/main" id="{3F831A5B-92F5-7449-B139-88DB68DC6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4" r="25206" b="40647"/>
            <a:stretch/>
          </p:blipFill>
          <p:spPr>
            <a:xfrm>
              <a:off x="1603248" y="3365651"/>
              <a:ext cx="3528392" cy="592215"/>
            </a:xfrm>
            <a:prstGeom prst="rect">
              <a:avLst/>
            </a:prstGeom>
          </p:spPr>
        </p:pic>
        <p:pic>
          <p:nvPicPr>
            <p:cNvPr id="8" name="그림 7" descr="개체이(가) 표시된 사진&#10;&#10;자동 생성된 설명">
              <a:extLst>
                <a:ext uri="{FF2B5EF4-FFF2-40B4-BE49-F238E27FC236}">
                  <a16:creationId xmlns:a16="http://schemas.microsoft.com/office/drawing/2014/main" id="{BD66BED2-6268-9440-8E7B-9231C281A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6" t="58949" r="3180"/>
            <a:stretch/>
          </p:blipFill>
          <p:spPr>
            <a:xfrm>
              <a:off x="2447764" y="4093567"/>
              <a:ext cx="4248472" cy="409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2D67C8-C30E-294C-8C34-0C575E4B6BB9}"/>
                </a:ext>
              </a:extLst>
            </p:cNvPr>
            <p:cNvSpPr txBox="1"/>
            <p:nvPr/>
          </p:nvSpPr>
          <p:spPr>
            <a:xfrm>
              <a:off x="2153160" y="407417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=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3834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A2B4C-F224-5943-8501-CFA720ED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A642F7-EF2C-3242-AF45-5847CFA9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5D30CC-4E28-FE43-B651-A219F0069E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KL divergence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Jensen-Shannon divergence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4F942A-4423-6B42-8717-28CE96688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68960"/>
            <a:ext cx="7991872" cy="856960"/>
          </a:xfrm>
          <a:prstGeom prst="rect">
            <a:avLst/>
          </a:prstGeom>
        </p:spPr>
      </p:pic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0A5F9E0C-3D2E-1C4C-8D13-67C923F98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5472608" cy="857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9F37F8-D748-7241-A767-1B58DF5A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21" y="4436155"/>
            <a:ext cx="6241147" cy="1884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E490F-D2D5-2944-A38E-344BB2C5891B}"/>
              </a:ext>
            </a:extLst>
          </p:cNvPr>
          <p:cNvSpPr txBox="1"/>
          <p:nvPr/>
        </p:nvSpPr>
        <p:spPr>
          <a:xfrm>
            <a:off x="788534" y="3657693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Help to generate </a:t>
            </a:r>
          </a:p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sharp image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F68C3-134D-7A44-A527-5448ACADB9EE}"/>
              </a:ext>
            </a:extLst>
          </p:cNvPr>
          <p:cNvSpPr txBox="1"/>
          <p:nvPr/>
        </p:nvSpPr>
        <p:spPr>
          <a:xfrm>
            <a:off x="6236375" y="3778702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Allow mode-collapse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7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14156-55D0-1546-BE4F-EE0BCA41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Improving Techniques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64A17D-A51A-A64D-A5B3-89B0C5D7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909E24-0686-0B44-8224-A9A1A7014E6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Feature matching</a:t>
                </a:r>
              </a:p>
              <a:p>
                <a:pPr lvl="1"/>
                <a:r>
                  <a:rPr kumimoji="1" lang="en" altLang="ko-KR" dirty="0"/>
                  <a:t>Instead of directly maximizing the output of the </a:t>
                </a:r>
                <a:r>
                  <a:rPr kumimoji="1" lang="en" altLang="ko-KR" i="1" dirty="0"/>
                  <a:t>D</a:t>
                </a:r>
                <a:r>
                  <a:rPr kumimoji="1" lang="en" altLang="ko-KR" dirty="0"/>
                  <a:t>, make </a:t>
                </a:r>
                <a:r>
                  <a:rPr kumimoji="1" lang="en" altLang="ko-KR" i="1" dirty="0"/>
                  <a:t>G</a:t>
                </a:r>
                <a:r>
                  <a:rPr kumimoji="1" lang="en" altLang="ko-KR" dirty="0"/>
                  <a:t> to generate data that matches features of the real data</a:t>
                </a:r>
              </a:p>
              <a:p>
                <a:pPr lvl="1"/>
                <a:r>
                  <a:rPr kumimoji="1" lang="en" altLang="ko-KR" dirty="0"/>
                  <a:t>Loss of generator becomes:</a:t>
                </a:r>
              </a:p>
              <a:p>
                <a:pPr lvl="1"/>
                <a:endParaRPr kumimoji="1" lang="en" altLang="ko-KR" dirty="0"/>
              </a:p>
              <a:p>
                <a:pPr lvl="1"/>
                <a:endParaRPr kumimoji="1" lang="en" altLang="ko-KR" dirty="0"/>
              </a:p>
              <a:p>
                <a:pPr lvl="1"/>
                <a:endParaRPr kumimoji="1" lang="en" altLang="ko-KR" dirty="0"/>
              </a:p>
              <a:p>
                <a:pPr lvl="2"/>
                <a:r>
                  <a:rPr kumimoji="1" lang="en" altLang="ko-KR" dirty="0"/>
                  <a:t>where </a:t>
                </a:r>
                <a:r>
                  <a:rPr kumimoji="1" lang="en" altLang="ko-KR" i="1" dirty="0"/>
                  <a:t>f</a:t>
                </a:r>
                <a:r>
                  <a:rPr kumimoji="1" lang="en" altLang="ko-KR" dirty="0"/>
                  <a:t> is activations of an intermediate layer of</a:t>
                </a:r>
                <a:r>
                  <a:rPr kumimoji="1" lang="ko-KR" altLang="en-US" dirty="0"/>
                  <a:t> </a:t>
                </a:r>
                <a:r>
                  <a:rPr kumimoji="1" lang="en-US" altLang="ko-KR" i="1" dirty="0"/>
                  <a:t>D</a:t>
                </a:r>
                <a:endParaRPr kumimoji="1" lang="en" altLang="ko-KR" i="1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kumimoji="1" lang="en" altLang="ko-KR" dirty="0"/>
                  <a:t>‘s loss remains the same with original GAN’s discriminator loss</a:t>
                </a:r>
              </a:p>
              <a:p>
                <a:pPr lvl="1"/>
                <a:r>
                  <a:rPr kumimoji="1" lang="en" altLang="ko-KR" dirty="0"/>
                  <a:t>Effective when the GAN model is unstable during training.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909E24-0686-0B44-8224-A9A1A7014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9FBF56C-03D5-1B45-A41F-6EC530AF8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76" b="-7292"/>
          <a:stretch/>
        </p:blipFill>
        <p:spPr>
          <a:xfrm>
            <a:off x="1403648" y="2746407"/>
            <a:ext cx="4024180" cy="682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442DAD-9764-964C-AADB-DCD59FDA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7" b="-7292"/>
          <a:stretch/>
        </p:blipFill>
        <p:spPr>
          <a:xfrm>
            <a:off x="2627275" y="3249575"/>
            <a:ext cx="5285033" cy="6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682A8-005D-D541-AD9B-91CD97EA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Generative Models?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EA7A4C-60A7-5D43-A660-8E22E01E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720F4-F4A1-1746-8E40-09C64F0F78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We’ve only seen discriminative models so far</a:t>
            </a:r>
          </a:p>
          <a:p>
            <a:pPr lvl="1"/>
            <a:r>
              <a:rPr lang="en-US" altLang="ko-KR" dirty="0"/>
              <a:t>Given an image X, predict a label Y</a:t>
            </a:r>
          </a:p>
          <a:p>
            <a:pPr lvl="1"/>
            <a:r>
              <a:rPr lang="en-US" altLang="ko-KR" dirty="0"/>
              <a:t>Estimates P(Y|X)</a:t>
            </a:r>
          </a:p>
          <a:p>
            <a:r>
              <a:rPr lang="en-US" altLang="ko-KR" dirty="0"/>
              <a:t>Discriminative models have several key limitations</a:t>
            </a:r>
          </a:p>
          <a:p>
            <a:pPr lvl="1"/>
            <a:r>
              <a:rPr lang="en-US" altLang="ko-KR" dirty="0"/>
              <a:t>Can’t model P(X), i.e. the probability of seeing a certain image</a:t>
            </a:r>
          </a:p>
          <a:p>
            <a:pPr lvl="1"/>
            <a:r>
              <a:rPr lang="en-US" altLang="ko-KR" dirty="0"/>
              <a:t>Thus, can’t sample from P(X), i.e. </a:t>
            </a:r>
            <a:r>
              <a:rPr lang="en-US" altLang="ko-KR" dirty="0">
                <a:solidFill>
                  <a:srgbClr val="FF0000"/>
                </a:solidFill>
              </a:rPr>
              <a:t>can’t generate new images</a:t>
            </a:r>
            <a:endParaRPr lang="en-US" altLang="ko-KR" dirty="0"/>
          </a:p>
          <a:p>
            <a:r>
              <a:rPr lang="en-US" altLang="ko-KR" dirty="0"/>
              <a:t>Generative models (in general) cope with all of above</a:t>
            </a:r>
          </a:p>
          <a:p>
            <a:pPr lvl="1"/>
            <a:r>
              <a:rPr lang="en-US" altLang="ko-KR" dirty="0"/>
              <a:t>Can model P(X)</a:t>
            </a:r>
          </a:p>
          <a:p>
            <a:pPr lvl="1"/>
            <a:r>
              <a:rPr lang="en-US" altLang="ko-KR" dirty="0"/>
              <a:t>Can generate new images</a:t>
            </a:r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4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7AEF6-11EE-5B41-941A-BF96A290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Improving Techniques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859D0A-2E67-9A4C-B9DF-48C82D29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3793D-6338-B34C-B802-2971EE06A9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Historical averaging</a:t>
            </a:r>
          </a:p>
          <a:p>
            <a:pPr lvl="1"/>
            <a:r>
              <a:rPr kumimoji="1" lang="en" altLang="ko-KR" dirty="0"/>
              <a:t>Keep track of the model parameters for the last </a:t>
            </a:r>
            <a:r>
              <a:rPr kumimoji="1" lang="en" altLang="ko-KR" i="1" dirty="0"/>
              <a:t>t</a:t>
            </a:r>
            <a:r>
              <a:rPr kumimoji="1" lang="en" altLang="ko-KR" dirty="0"/>
              <a:t> models. </a:t>
            </a:r>
          </a:p>
          <a:p>
            <a:pPr lvl="1"/>
            <a:r>
              <a:rPr kumimoji="1" lang="en" altLang="ko-KR" dirty="0"/>
              <a:t>Add additional loss term to penalize model different from the historical average.</a:t>
            </a:r>
          </a:p>
          <a:p>
            <a:pPr lvl="1"/>
            <a:endParaRPr kumimoji="1" lang="en" altLang="ko-KR" dirty="0"/>
          </a:p>
          <a:p>
            <a:pPr lvl="1"/>
            <a:endParaRPr kumimoji="1" lang="en" altLang="ko-KR" dirty="0"/>
          </a:p>
          <a:p>
            <a:pPr lvl="1"/>
            <a:endParaRPr kumimoji="1" lang="en" altLang="ko-KR" dirty="0"/>
          </a:p>
          <a:p>
            <a:pPr lvl="1"/>
            <a:r>
              <a:rPr kumimoji="1" lang="en" altLang="ko-KR" dirty="0"/>
              <a:t>For GANs with non-convex object function, historical averaging may stop models circle around the equilibrium point and act as a damping force to converge the model.</a:t>
            </a:r>
            <a:endParaRPr kumimoji="1" lang="ko-KR" altLang="en-US" dirty="0"/>
          </a:p>
        </p:txBody>
      </p:sp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5636EEF1-8AAC-5041-B04D-5C3692E0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906649"/>
            <a:ext cx="2432670" cy="7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5C61B-A2C4-0C40-A8BE-69A7ED9E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Improving Techniques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A80531-B771-D248-97D3-3FB2DCED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3656E1-4B19-0F4E-9C88-DE59FBD0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46" y="4005064"/>
            <a:ext cx="5894908" cy="20632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9B3A-38E0-194B-973D-0278F515640F}"/>
              </a:ext>
            </a:extLst>
          </p:cNvPr>
          <p:cNvSpPr/>
          <p:nvPr/>
        </p:nvSpPr>
        <p:spPr>
          <a:xfrm>
            <a:off x="540234" y="6033889"/>
            <a:ext cx="8146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400" dirty="0"/>
              <a:t>https://towardsdatascience.com/gan-ways-to-improve-gan-performance-acf37f9f59b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45A6C-145B-3B4F-881D-76FB018C1B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Minibatch Discrimination</a:t>
            </a:r>
          </a:p>
          <a:p>
            <a:pPr lvl="1"/>
            <a:r>
              <a:rPr kumimoji="1" lang="en" altLang="ko-KR" dirty="0"/>
              <a:t>When mode collapses, all images created looks similar. </a:t>
            </a:r>
          </a:p>
          <a:p>
            <a:pPr lvl="1"/>
            <a:r>
              <a:rPr kumimoji="1" lang="en" altLang="ko-KR" dirty="0"/>
              <a:t>Feed real images and generated images into the discriminator separately in different batches </a:t>
            </a:r>
          </a:p>
          <a:p>
            <a:pPr lvl="1"/>
            <a:r>
              <a:rPr kumimoji="1" lang="en" altLang="ko-KR" dirty="0"/>
              <a:t>Compute the similarity of the image </a:t>
            </a:r>
            <a:r>
              <a:rPr kumimoji="1" lang="en" altLang="ko-KR" i="1" dirty="0"/>
              <a:t>x</a:t>
            </a:r>
            <a:r>
              <a:rPr kumimoji="1" lang="en" altLang="ko-KR" dirty="0"/>
              <a:t> with images in the same batch. </a:t>
            </a:r>
          </a:p>
          <a:p>
            <a:pPr lvl="1"/>
            <a:r>
              <a:rPr kumimoji="1" lang="en" altLang="ko-KR" dirty="0"/>
              <a:t>Append the similarity </a:t>
            </a:r>
            <a:r>
              <a:rPr kumimoji="1" lang="en" altLang="ko-KR" i="1" dirty="0"/>
              <a:t>o(x)</a:t>
            </a:r>
            <a:r>
              <a:rPr kumimoji="1" lang="en" altLang="ko-KR" dirty="0"/>
              <a:t> in the discriminator to classify whether this image is real or generated.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708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E14A7F5-1F63-164A-B9F8-CFD6E269B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/>
              <a:t>Various Types of GAN</a:t>
            </a:r>
            <a:endParaRPr kumimoji="1"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9B8AAF-D0AC-F84B-9EB1-996CDAE2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12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0E252-AF81-1E46-B053-B555970D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E07773-11DB-A643-8ED1-17DCC0F9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673DA5-2FAB-2843-8A1C-D71501286FD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Entangled vs. Disentangled</a:t>
            </a:r>
          </a:p>
          <a:p>
            <a:pPr lvl="1"/>
            <a:r>
              <a:rPr kumimoji="1" lang="en-US" altLang="ko-KR" dirty="0"/>
              <a:t>Can we interpret the meaning of z?</a:t>
            </a:r>
          </a:p>
          <a:p>
            <a:pPr lvl="1"/>
            <a:r>
              <a:rPr kumimoji="1" lang="en-US" altLang="ko-KR" dirty="0"/>
              <a:t>If we continuously change z, </a:t>
            </a:r>
            <a:br>
              <a:rPr kumimoji="1" lang="en-US" altLang="ko-KR" dirty="0"/>
            </a:br>
            <a:r>
              <a:rPr kumimoji="1" lang="en-US" altLang="ko-KR" dirty="0"/>
              <a:t>does the generated image semantically continuously changes?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4671D2-5B7B-7145-AFDB-0BEF8A14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48" y="3320190"/>
            <a:ext cx="2193680" cy="1580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B8A418-98A6-914F-8DB0-2B9F0FA2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04" y="3364632"/>
            <a:ext cx="2106260" cy="1472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B71C4E-87DB-1A4F-8A0A-3540CE69A825}"/>
                  </a:ext>
                </a:extLst>
              </p:cNvPr>
              <p:cNvSpPr txBox="1"/>
              <p:nvPr/>
            </p:nvSpPr>
            <p:spPr>
              <a:xfrm>
                <a:off x="1917711" y="3153569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B71C4E-87DB-1A4F-8A0A-3540CE69A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11" y="3153569"/>
                <a:ext cx="278025" cy="276999"/>
              </a:xfrm>
              <a:prstGeom prst="rect">
                <a:avLst/>
              </a:prstGeom>
              <a:blipFill>
                <a:blip r:embed="rId4"/>
                <a:stretch>
                  <a:fillRect l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E354B1-C8E3-E04A-8C9B-C8622856D7DC}"/>
                  </a:ext>
                </a:extLst>
              </p:cNvPr>
              <p:cNvSpPr txBox="1"/>
              <p:nvPr/>
            </p:nvSpPr>
            <p:spPr>
              <a:xfrm>
                <a:off x="3923928" y="4437112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E354B1-C8E3-E04A-8C9B-C8622856D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4437112"/>
                <a:ext cx="272702" cy="276999"/>
              </a:xfrm>
              <a:prstGeom prst="rect">
                <a:avLst/>
              </a:prstGeom>
              <a:blipFill>
                <a:blip r:embed="rId5"/>
                <a:stretch>
                  <a:fillRect l="-4545" r="-4545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93BB6-2990-A84B-B1EF-B139965FFE36}"/>
                  </a:ext>
                </a:extLst>
              </p:cNvPr>
              <p:cNvSpPr txBox="1"/>
              <p:nvPr/>
            </p:nvSpPr>
            <p:spPr>
              <a:xfrm>
                <a:off x="6957960" y="4437112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93BB6-2990-A84B-B1EF-B139965F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60" y="4437112"/>
                <a:ext cx="272702" cy="276999"/>
              </a:xfrm>
              <a:prstGeom prst="rect">
                <a:avLst/>
              </a:prstGeom>
              <a:blipFill>
                <a:blip r:embed="rId5"/>
                <a:stretch>
                  <a:fillRect l="-4545" r="-4545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0808F0-91FD-2746-97FA-FA532DE58BF0}"/>
                  </a:ext>
                </a:extLst>
              </p:cNvPr>
              <p:cNvSpPr txBox="1"/>
              <p:nvPr/>
            </p:nvSpPr>
            <p:spPr>
              <a:xfrm>
                <a:off x="4984068" y="3149932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0808F0-91FD-2746-97FA-FA532DE58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068" y="3149932"/>
                <a:ext cx="278025" cy="276999"/>
              </a:xfrm>
              <a:prstGeom prst="rect">
                <a:avLst/>
              </a:prstGeom>
              <a:blipFill>
                <a:blip r:embed="rId6"/>
                <a:stretch>
                  <a:fillRect l="-4348" r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746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6E437-D449-754B-9840-E4AABE62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C4DE3E-614B-8842-953D-F39F8531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6" name="내용 개체 틀 5" descr="앉아있는, 컴퓨터, 키보드, 하얀색이(가) 표시된 사진&#10;&#10;자동 생성된 설명">
            <a:extLst>
              <a:ext uri="{FF2B5EF4-FFF2-40B4-BE49-F238E27FC236}">
                <a16:creationId xmlns:a16="http://schemas.microsoft.com/office/drawing/2014/main" id="{5DBF0F32-37E5-9D45-93C0-875C0E95A4B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28" y="2132856"/>
            <a:ext cx="3682172" cy="3644134"/>
          </a:xfrm>
        </p:spPr>
      </p:pic>
      <p:pic>
        <p:nvPicPr>
          <p:cNvPr id="8" name="그림 7" descr="측정기이(가) 표시된 사진&#10;&#10;자동 생성된 설명">
            <a:extLst>
              <a:ext uri="{FF2B5EF4-FFF2-40B4-BE49-F238E27FC236}">
                <a16:creationId xmlns:a16="http://schemas.microsoft.com/office/drawing/2014/main" id="{A4FBD537-CEA2-6E41-809D-76E6D9A10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295650"/>
            <a:ext cx="3213100" cy="171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05F749-2218-0444-AA00-C9BB5409563C}"/>
                  </a:ext>
                </a:extLst>
              </p:cNvPr>
              <p:cNvSpPr txBox="1"/>
              <p:nvPr/>
            </p:nvSpPr>
            <p:spPr>
              <a:xfrm>
                <a:off x="638820" y="3677924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05F749-2218-0444-AA00-C9BB54095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0" y="3677924"/>
                <a:ext cx="278025" cy="276999"/>
              </a:xfrm>
              <a:prstGeom prst="rect">
                <a:avLst/>
              </a:prstGeom>
              <a:blipFill>
                <a:blip r:embed="rId4"/>
                <a:stretch>
                  <a:fillRect l="-4348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860472-93F6-AF40-9A20-F68068A5059A}"/>
                  </a:ext>
                </a:extLst>
              </p:cNvPr>
              <p:cNvSpPr txBox="1"/>
              <p:nvPr/>
            </p:nvSpPr>
            <p:spPr>
              <a:xfrm>
                <a:off x="2594563" y="1855857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860472-93F6-AF40-9A20-F68068A5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563" y="1855857"/>
                <a:ext cx="272702" cy="276999"/>
              </a:xfrm>
              <a:prstGeom prst="rect">
                <a:avLst/>
              </a:prstGeom>
              <a:blipFill>
                <a:blip r:embed="rId5"/>
                <a:stretch>
                  <a:fillRect l="-9091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B3037-ECA9-D345-BF73-7BBC25C582CA}"/>
                  </a:ext>
                </a:extLst>
              </p:cNvPr>
              <p:cNvSpPr txBox="1"/>
              <p:nvPr/>
            </p:nvSpPr>
            <p:spPr>
              <a:xfrm>
                <a:off x="5014055" y="3816423"/>
                <a:ext cx="278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B3037-ECA9-D345-BF73-7BBC25C58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55" y="3816423"/>
                <a:ext cx="278025" cy="276999"/>
              </a:xfrm>
              <a:prstGeom prst="rect">
                <a:avLst/>
              </a:prstGeom>
              <a:blipFill>
                <a:blip r:embed="rId6"/>
                <a:stretch>
                  <a:fillRect l="-4348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60485-464A-F648-9D8C-5C9C27EE208E}"/>
                  </a:ext>
                </a:extLst>
              </p:cNvPr>
              <p:cNvSpPr txBox="1"/>
              <p:nvPr/>
            </p:nvSpPr>
            <p:spPr>
              <a:xfrm>
                <a:off x="6913214" y="5019038"/>
                <a:ext cx="272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60485-464A-F648-9D8C-5C9C27EE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214" y="5019038"/>
                <a:ext cx="272702" cy="276999"/>
              </a:xfrm>
              <a:prstGeom prst="rect">
                <a:avLst/>
              </a:prstGeom>
              <a:blipFill>
                <a:blip r:embed="rId7"/>
                <a:stretch>
                  <a:fillRect l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C6792C65-A24F-FD4C-8500-A55FF61615B1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18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b="1" kern="120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 marL="548640" indent="-274320" algn="l" rtl="0" eaLnBrk="1" latinLnBrk="1" hangingPunct="1">
              <a:spcBef>
                <a:spcPts val="6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b="1" kern="12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 marL="822960" indent="-228600" algn="l" rtl="0" eaLnBrk="1" latinLnBrk="1" hangingPunct="1">
              <a:spcBef>
                <a:spcPts val="6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Arial Unicode MS" panose="020B0604020202020204" pitchFamily="50" charset="-127"/>
              </a:defRPr>
            </a:lvl3pPr>
            <a:lvl4pPr marL="1097280" indent="-228600" algn="l" rtl="0" eaLnBrk="1" latinLnBrk="1" hangingPunct="1">
              <a:spcBef>
                <a:spcPts val="6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Arial Unicode MS" panose="020B0604020202020204" pitchFamily="50" charset="-127"/>
              </a:defRPr>
            </a:lvl4pPr>
            <a:lvl5pPr marL="1371600" indent="-228600" algn="l" rtl="0" eaLnBrk="1" latinLnBrk="1" hangingPunct="1">
              <a:spcBef>
                <a:spcPts val="6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Arial Unicode MS" panose="020B0604020202020204" pitchFamily="50" charset="-127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Entangled vs. Disentangled</a:t>
            </a:r>
          </a:p>
        </p:txBody>
      </p:sp>
    </p:spTree>
    <p:extLst>
      <p:ext uri="{BB962C8B-B14F-4D97-AF65-F5344CB8AC3E}">
        <p14:creationId xmlns:p14="http://schemas.microsoft.com/office/powerpoint/2010/main" val="2762943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840BF-CE41-9F46-B2F2-6E9CD3CC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D0A283-B943-6B47-9FF8-CEF0DA07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1C7104-45D4-7E43-B7B3-346C58A4423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How to reward Disentanglement?</a:t>
            </a:r>
          </a:p>
          <a:p>
            <a:pPr lvl="1"/>
            <a:r>
              <a:rPr kumimoji="1" lang="en" altLang="ko-KR" dirty="0"/>
              <a:t>Disentanglement means individual dimensions independently capturing key attributes of the image</a:t>
            </a:r>
          </a:p>
          <a:p>
            <a:pPr lvl="1"/>
            <a:r>
              <a:rPr kumimoji="1" lang="en" altLang="ko-KR" dirty="0"/>
              <a:t>Let’s partition the noise vector into 2 parts :-</a:t>
            </a:r>
          </a:p>
          <a:p>
            <a:pPr lvl="2"/>
            <a:r>
              <a:rPr kumimoji="1" lang="en" altLang="ko-KR" i="1" dirty="0"/>
              <a:t>z</a:t>
            </a:r>
            <a:r>
              <a:rPr kumimoji="1" lang="en" altLang="ko-KR" dirty="0"/>
              <a:t> vector will capture slight variations in the image</a:t>
            </a:r>
          </a:p>
          <a:p>
            <a:pPr lvl="2"/>
            <a:r>
              <a:rPr kumimoji="1" lang="en" altLang="ko-KR" i="1" dirty="0"/>
              <a:t>c</a:t>
            </a:r>
            <a:r>
              <a:rPr kumimoji="1" lang="en" altLang="ko-KR" dirty="0"/>
              <a:t> vector will capture the main attributes of the image</a:t>
            </a:r>
          </a:p>
          <a:p>
            <a:pPr lvl="2"/>
            <a:r>
              <a:rPr kumimoji="1" lang="en" altLang="ko-KR" dirty="0"/>
              <a:t>For e.g. Digit, Angle and Thickness of images in MNIST</a:t>
            </a:r>
          </a:p>
          <a:p>
            <a:pPr lvl="1"/>
            <a:r>
              <a:rPr kumimoji="1" lang="en" altLang="ko-KR" dirty="0"/>
              <a:t>If </a:t>
            </a:r>
            <a:r>
              <a:rPr kumimoji="1" lang="en" altLang="ko-KR" i="1" dirty="0"/>
              <a:t>c</a:t>
            </a:r>
            <a:r>
              <a:rPr kumimoji="1" lang="en" altLang="ko-KR" dirty="0"/>
              <a:t> vector captures the key variations in the image, </a:t>
            </a:r>
            <a:br>
              <a:rPr kumimoji="1" lang="en" altLang="ko-KR" dirty="0"/>
            </a:br>
            <a:r>
              <a:rPr kumimoji="1" lang="en" altLang="ko-KR" dirty="0"/>
              <a:t>Will </a:t>
            </a:r>
            <a:r>
              <a:rPr kumimoji="1" lang="en" altLang="ko-KR" i="1" dirty="0"/>
              <a:t>c</a:t>
            </a:r>
            <a:r>
              <a:rPr kumimoji="1" lang="en" altLang="ko-KR" dirty="0"/>
              <a:t> and 𝒙_𝒇𝒂𝒌𝒆 be highly correlated or weakly correlated?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55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DE4B7-F41D-E24F-939F-0AF0C492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0F383-ECB3-4C4F-A6C6-3F9CAC7D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76971A-0AFF-3741-9FB9-383B840046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232B0-F514-F54E-ABF6-0A451E7BD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8"/>
          <a:stretch/>
        </p:blipFill>
        <p:spPr>
          <a:xfrm>
            <a:off x="5148064" y="1242817"/>
            <a:ext cx="2870348" cy="464066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07ACE6-61DD-C349-A638-205C57302210}"/>
              </a:ext>
            </a:extLst>
          </p:cNvPr>
          <p:cNvGrpSpPr/>
          <p:nvPr/>
        </p:nvGrpSpPr>
        <p:grpSpPr>
          <a:xfrm>
            <a:off x="1573441" y="1346976"/>
            <a:ext cx="2870348" cy="4248472"/>
            <a:chOff x="9255968" y="1181074"/>
            <a:chExt cx="2870348" cy="4248472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3729832A-02C1-7449-B481-70AA2C638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05"/>
            <a:stretch/>
          </p:blipFill>
          <p:spPr>
            <a:xfrm>
              <a:off x="9255968" y="1181074"/>
              <a:ext cx="2870348" cy="4248472"/>
            </a:xfrm>
            <a:prstGeom prst="rect">
              <a:avLst/>
            </a:prstGeom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3EDB6E60-08D4-DC4F-97A2-BB63D53EA548}"/>
                </a:ext>
              </a:extLst>
            </p:cNvPr>
            <p:cNvSpPr/>
            <p:nvPr/>
          </p:nvSpPr>
          <p:spPr>
            <a:xfrm>
              <a:off x="9998813" y="4734180"/>
              <a:ext cx="1103586" cy="5675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6">
            <a:extLst>
              <a:ext uri="{FF2B5EF4-FFF2-40B4-BE49-F238E27FC236}">
                <a16:creationId xmlns:a16="http://schemas.microsoft.com/office/drawing/2014/main" id="{813E3A05-41BA-AF4C-9C44-1E2A41A7FC6F}"/>
              </a:ext>
            </a:extLst>
          </p:cNvPr>
          <p:cNvSpPr/>
          <p:nvPr/>
        </p:nvSpPr>
        <p:spPr>
          <a:xfrm>
            <a:off x="2886793" y="2060848"/>
            <a:ext cx="1103586" cy="881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41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CADBA-312E-684A-8729-F9F82597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A686E-BCB3-394F-950A-709366E1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F3DF1-B412-DC4D-8F42-8F74B32871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We want to maximize the mutual information 𝐼 between 𝒄 and 𝐱=𝑮(𝒛,𝒄)</a:t>
            </a:r>
          </a:p>
          <a:p>
            <a:pPr marL="0" indent="0">
              <a:buNone/>
            </a:pPr>
            <a:endParaRPr kumimoji="1" lang="en" altLang="ko-KR" dirty="0"/>
          </a:p>
          <a:p>
            <a:pPr marL="0" indent="0">
              <a:buNone/>
            </a:pPr>
            <a:endParaRPr kumimoji="1" lang="en" altLang="ko-KR" dirty="0"/>
          </a:p>
          <a:p>
            <a:pPr marL="0" indent="0">
              <a:buNone/>
            </a:pPr>
            <a:endParaRPr kumimoji="1" lang="en" altLang="ko-KR" dirty="0"/>
          </a:p>
          <a:p>
            <a:r>
              <a:rPr kumimoji="1" lang="en" altLang="ko-KR" dirty="0"/>
              <a:t>Incorporate in the value function of the minimax game.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9A23EA-3E72-A843-A649-4DF7CDDBB028}"/>
                  </a:ext>
                </a:extLst>
              </p:cNvPr>
              <p:cNvSpPr txBox="1"/>
              <p:nvPr/>
            </p:nvSpPr>
            <p:spPr>
              <a:xfrm>
                <a:off x="1656682" y="4976445"/>
                <a:ext cx="5209568" cy="444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1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𝐷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sz="21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𝐷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sz="2100" i="1">
                                  <a:latin typeface="Cambria Math" charset="0"/>
                                </a:rPr>
                                <m:t> −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00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  <m:r>
                                        <a:rPr lang="en-US" sz="21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1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9A23EA-3E72-A843-A649-4DF7CDDBB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682" y="4976445"/>
                <a:ext cx="5209568" cy="444224"/>
              </a:xfrm>
              <a:prstGeom prst="rect">
                <a:avLst/>
              </a:prstGeom>
              <a:blipFill>
                <a:blip r:embed="rId2"/>
                <a:stretch>
                  <a:fillRect l="-243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AD7A212-670E-2246-A5F6-F7C6B8866CD1}"/>
              </a:ext>
            </a:extLst>
          </p:cNvPr>
          <p:cNvSpPr/>
          <p:nvPr/>
        </p:nvSpPr>
        <p:spPr>
          <a:xfrm>
            <a:off x="4929290" y="4941168"/>
            <a:ext cx="1883772" cy="4210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2F03CF5-8EF9-1245-BF63-DB9DE18A2377}"/>
                  </a:ext>
                </a:extLst>
              </p:cNvPr>
              <p:cNvSpPr/>
              <p:nvPr/>
            </p:nvSpPr>
            <p:spPr>
              <a:xfrm>
                <a:off x="1691680" y="2065252"/>
                <a:ext cx="5400600" cy="13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342900" lvl="1" indent="0" algn="ctr">
                  <a:buNone/>
                </a:pPr>
                <a:endParaRPr lang="en-US" altLang="ko-KR" dirty="0"/>
              </a:p>
              <a:p>
                <a:pPr marL="3429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2F03CF5-8EF9-1245-BF63-DB9DE18A2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065252"/>
                <a:ext cx="5400600" cy="1366977"/>
              </a:xfrm>
              <a:prstGeom prst="rect">
                <a:avLst/>
              </a:prstGeom>
              <a:blipFill>
                <a:blip r:embed="rId3"/>
                <a:stretch>
                  <a:fillRect t="-67593" b="-5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08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14D0B-700A-4045-A94B-C1E7AD25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E6181-28AF-1C4F-83DD-69456B24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3A5999-68C6-B748-A193-38FA4BBF2C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Mutual Information’s Variational Lower bound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EADF86-03A7-AA42-9331-52D44FEA71A0}"/>
                  </a:ext>
                </a:extLst>
              </p:cNvPr>
              <p:cNvSpPr txBox="1"/>
              <p:nvPr/>
            </p:nvSpPr>
            <p:spPr>
              <a:xfrm>
                <a:off x="827584" y="2060848"/>
                <a:ext cx="6100003" cy="2492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charset="0"/>
                            </a:rPr>
                            <m:t>;</m:t>
                          </m:r>
                          <m:r>
                            <a:rPr lang="en-US" altLang="ko-KR" i="1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charset="0"/>
                        </a:rPr>
                        <m:t>=</m:t>
                      </m:r>
                      <m:r>
                        <a:rPr lang="en-US" altLang="ko-KR" i="1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</a:rPr>
                        <m:t>−</m:t>
                      </m:r>
                      <m:r>
                        <a:rPr lang="en-US" altLang="ko-KR" i="1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ko-KR" i="1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~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~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𝐾𝐿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 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~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  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~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𝑸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𝒄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EADF86-03A7-AA42-9331-52D44FEA7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060848"/>
                <a:ext cx="6100003" cy="2492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E5C1DF00-7450-184A-80F2-17EFBBB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8"/>
          <a:stretch/>
        </p:blipFill>
        <p:spPr>
          <a:xfrm>
            <a:off x="6159930" y="1108668"/>
            <a:ext cx="2870348" cy="46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2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4B1D9-FE8C-904A-9926-885B790E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Conditional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F0FF2-ED76-2A4A-A7A5-4F3FE092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C71B2-1F88-8743-9D5F-E72BB38632C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131024" cy="4937760"/>
          </a:xfrm>
        </p:spPr>
        <p:txBody>
          <a:bodyPr>
            <a:normAutofit/>
          </a:bodyPr>
          <a:lstStyle/>
          <a:p>
            <a:r>
              <a:rPr kumimoji="1" lang="en" altLang="ko-KR" dirty="0"/>
              <a:t>Simple modification to the original GAN framework that conditions the model on additional information for better multi-modal learning.</a:t>
            </a:r>
          </a:p>
          <a:p>
            <a:r>
              <a:rPr kumimoji="1" lang="en" altLang="ko-KR" dirty="0"/>
              <a:t>Lends to many practical applications of GANs when we have explicit supervision available.</a:t>
            </a:r>
          </a:p>
          <a:p>
            <a:r>
              <a:rPr kumimoji="1" lang="en" altLang="ko-KR" dirty="0"/>
              <a:t>Provide an effective way to handle many complex domains without worrying about designing structured loss functions explicitly.</a:t>
            </a:r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9C6F1AC-E19E-C34E-B1BD-F19D8F23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023090"/>
            <a:ext cx="2863231" cy="48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22565-22E3-654C-886B-FE266818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Generative Models?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FEED1C-D3B1-AB46-ADF3-53695F5E5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08F6E53-3C4F-054E-808C-01EFD2C5EB1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en" altLang="ko-KR" dirty="0"/>
                  <a:t>Generative models model a full probability distribution of given data</a:t>
                </a: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dirty="0"/>
                  <a:t>enables us to generate new data similar to existing (training) data </a:t>
                </a:r>
              </a:p>
              <a:p>
                <a:r>
                  <a:rPr lang="en" altLang="ko-KR" dirty="0"/>
                  <a:t>Sampling methods are required for generation 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08F6E53-3C4F-054E-808C-01EFD2C5E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3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5image34309968">
            <a:extLst>
              <a:ext uri="{FF2B5EF4-FFF2-40B4-BE49-F238E27FC236}">
                <a16:creationId xmlns:a16="http://schemas.microsoft.com/office/drawing/2014/main" id="{BC4FD2FF-9205-134F-85F7-3A4A2D6C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08" y="4175760"/>
            <a:ext cx="2794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image50998096">
            <a:extLst>
              <a:ext uri="{FF2B5EF4-FFF2-40B4-BE49-F238E27FC236}">
                <a16:creationId xmlns:a16="http://schemas.microsoft.com/office/drawing/2014/main" id="{1D2BC0C0-B1E9-F348-BF8B-3CAE14D1E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630" y="4785360"/>
            <a:ext cx="7874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5image34314544">
            <a:extLst>
              <a:ext uri="{FF2B5EF4-FFF2-40B4-BE49-F238E27FC236}">
                <a16:creationId xmlns:a16="http://schemas.microsoft.com/office/drawing/2014/main" id="{2A9517F4-77F9-0D44-B68C-FDC97655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83" y="4175760"/>
            <a:ext cx="1092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5image34309760">
            <a:extLst>
              <a:ext uri="{FF2B5EF4-FFF2-40B4-BE49-F238E27FC236}">
                <a16:creationId xmlns:a16="http://schemas.microsoft.com/office/drawing/2014/main" id="{59B0FF93-053A-AE4B-89D9-07B34899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88" y="5264150"/>
            <a:ext cx="10922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39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80AF7-7AB1-8D4C-8C13-6506DF63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Image-to-Image Translation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B53B8C-17CA-7B47-9DF1-E6699A69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30</a:t>
            </a:fld>
            <a:r>
              <a:rPr lang="ko-KR" altLang="en-US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BD26DA-1D6F-CB44-A431-5E140389F4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E33E5-B54A-3F4E-A9AA-F4B58E96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772816"/>
            <a:ext cx="7624574" cy="28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3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60679-CF56-BC4A-9650-01C2A461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Image-to-Image Translation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0D57C3-9F0B-7741-A289-09FB8B05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31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8A31177-3A3E-BF44-BB12-B855BFCF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48" y="1225707"/>
            <a:ext cx="5686977" cy="513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58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47804-E839-CE47-B94C-233D1A51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CycleGAN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FA52C6-87A2-5348-A070-3D66D9BF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2DD7DF-E1DC-1F40-84B1-24ADCD80DB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" altLang="ko-KR" dirty="0"/>
              <a:t>Style transfer problem</a:t>
            </a:r>
          </a:p>
          <a:p>
            <a:pPr lvl="1"/>
            <a:r>
              <a:rPr lang="en" altLang="ko-KR" dirty="0"/>
              <a:t>change the style of an image while preserving the content. </a:t>
            </a:r>
          </a:p>
          <a:p>
            <a:endParaRPr kumimoji="1" lang="ko-KR" altLang="en-US" dirty="0"/>
          </a:p>
        </p:txBody>
      </p:sp>
      <p:pic>
        <p:nvPicPr>
          <p:cNvPr id="8193" name="Picture 1" descr="page21image33885024">
            <a:extLst>
              <a:ext uri="{FF2B5EF4-FFF2-40B4-BE49-F238E27FC236}">
                <a16:creationId xmlns:a16="http://schemas.microsoft.com/office/drawing/2014/main" id="{8CA63906-3422-4F4A-A753-A0F0FFD4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204864"/>
            <a:ext cx="8585306" cy="402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473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B4477-4597-0047-B6AE-1B85018F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CycleGAN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4D96BE-D78F-A443-AC41-98CA0FF3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47B13-0A3F-654E-87FA-775F34A407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/>
              <a:t>If we had paired data (same content in both styles), this would be a supervised learning problem. But this is hard to find.</a:t>
            </a:r>
          </a:p>
          <a:p>
            <a:r>
              <a:rPr kumimoji="1" lang="en" altLang="ko-KR" dirty="0"/>
              <a:t>The </a:t>
            </a:r>
            <a:r>
              <a:rPr kumimoji="1" lang="en" altLang="ko-KR" dirty="0" err="1"/>
              <a:t>CycleGAN</a:t>
            </a:r>
            <a:r>
              <a:rPr kumimoji="1" lang="en" altLang="ko-KR" dirty="0"/>
              <a:t> architecture learns to do it from unpaired data.</a:t>
            </a:r>
          </a:p>
          <a:p>
            <a:pPr lvl="1"/>
            <a:r>
              <a:rPr kumimoji="1" lang="en" altLang="ko-KR" dirty="0"/>
              <a:t>Train two different generator nets to go from style 1 to style 2, and vice versa.</a:t>
            </a:r>
          </a:p>
          <a:p>
            <a:pPr lvl="1"/>
            <a:r>
              <a:rPr kumimoji="1" lang="en" altLang="ko-KR" dirty="0"/>
              <a:t>Make sure the generated samples of style 2 are indistinguishable from real images by a discriminator net.</a:t>
            </a:r>
          </a:p>
          <a:p>
            <a:pPr lvl="1"/>
            <a:r>
              <a:rPr kumimoji="1" lang="en" altLang="ko-KR" dirty="0"/>
              <a:t>Make sure the generators are cycle-consistent: mapping from style 1 to style 2 and back again should give you almost the original image.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957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D6670-5490-0F46-8C98-C031A33E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CycleGAN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ED748F-BAA2-3240-A449-6CCC70F8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34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9217" name="Picture 1" descr="page23image34269344">
            <a:extLst>
              <a:ext uri="{FF2B5EF4-FFF2-40B4-BE49-F238E27FC236}">
                <a16:creationId xmlns:a16="http://schemas.microsoft.com/office/drawing/2014/main" id="{3F820C82-A692-994D-BA25-41D1BE6D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6" y="1478710"/>
            <a:ext cx="8074152" cy="48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654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66F8B-F455-184E-BDB5-B60152AB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CycleGAN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8112DF-3BD9-1D4C-A831-9A886F07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35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B52AC-BE87-6D4D-B510-2A65690A69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Style transfer between aerial photos and maps</a:t>
            </a:r>
            <a:endParaRPr kumimoji="1" lang="ko-KR" altLang="en-US" dirty="0"/>
          </a:p>
        </p:txBody>
      </p:sp>
      <p:pic>
        <p:nvPicPr>
          <p:cNvPr id="10241" name="Picture 1" descr="page24image33874672">
            <a:extLst>
              <a:ext uri="{FF2B5EF4-FFF2-40B4-BE49-F238E27FC236}">
                <a16:creationId xmlns:a16="http://schemas.microsoft.com/office/drawing/2014/main" id="{1B6E9FE1-8CA7-834F-A32A-2B6407FB7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204864"/>
            <a:ext cx="889050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8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FDA10-CF79-5742-A860-CBBFB8DC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Text-to-Image Synthesis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4E9BE1-B45D-E248-9EFC-912BF45D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36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0B7B98-2599-A94F-ADCD-562A178AEB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Motivation</a:t>
            </a:r>
          </a:p>
          <a:p>
            <a:pPr lvl="1"/>
            <a:r>
              <a:rPr kumimoji="1" lang="en" altLang="ko-KR" dirty="0"/>
              <a:t>Given a text description, generate images closely associated.</a:t>
            </a:r>
          </a:p>
          <a:p>
            <a:pPr lvl="1"/>
            <a:r>
              <a:rPr kumimoji="1" lang="en" altLang="ko-KR" dirty="0"/>
              <a:t>Uses a conditional GAN with the generator and discriminator being condition on “dense” text embedding.</a:t>
            </a:r>
          </a:p>
          <a:p>
            <a:pPr marL="274320" lvl="1" indent="0">
              <a:buNone/>
            </a:pPr>
            <a:endParaRPr kumimoji="1" lang="en" altLang="ko-KR" dirty="0"/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F2FEE1-A6E6-EC42-8B51-67D24AC44B9A}"/>
              </a:ext>
            </a:extLst>
          </p:cNvPr>
          <p:cNvGrpSpPr/>
          <p:nvPr/>
        </p:nvGrpSpPr>
        <p:grpSpPr>
          <a:xfrm>
            <a:off x="216269" y="2924944"/>
            <a:ext cx="8711461" cy="3120743"/>
            <a:chOff x="-24661" y="2996952"/>
            <a:chExt cx="10232858" cy="3408775"/>
          </a:xfrm>
        </p:grpSpPr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433D49C7-E2E7-5C4D-86E2-38C6BF449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24" r="587"/>
            <a:stretch/>
          </p:blipFill>
          <p:spPr>
            <a:xfrm>
              <a:off x="2498683" y="4724985"/>
              <a:ext cx="5220121" cy="1680742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5CB31D03-BDD6-F54E-AD90-2C915D395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60" b="83935"/>
            <a:stretch/>
          </p:blipFill>
          <p:spPr>
            <a:xfrm>
              <a:off x="-24661" y="3309489"/>
              <a:ext cx="2664296" cy="767583"/>
            </a:xfrm>
            <a:prstGeom prst="rect">
              <a:avLst/>
            </a:prstGeom>
          </p:spPr>
        </p:pic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EFCA049E-57AA-F64F-89D9-A738EFAD6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39" b="83263"/>
            <a:stretch/>
          </p:blipFill>
          <p:spPr>
            <a:xfrm>
              <a:off x="7621566" y="3334776"/>
              <a:ext cx="2586631" cy="799725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45812134-D351-8D48-AB0B-25BDC9082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" t="50871" r="48309" b="35881"/>
            <a:stretch/>
          </p:blipFill>
          <p:spPr>
            <a:xfrm>
              <a:off x="131880" y="5248864"/>
              <a:ext cx="2586632" cy="632983"/>
            </a:xfrm>
            <a:prstGeom prst="rect">
              <a:avLst/>
            </a:prstGeom>
          </p:spPr>
        </p:pic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DDF2D808-A214-0845-8656-4572A730A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6" t="50589" r="2231" b="35589"/>
            <a:stretch/>
          </p:blipFill>
          <p:spPr>
            <a:xfrm>
              <a:off x="7632109" y="5248864"/>
              <a:ext cx="2376180" cy="660445"/>
            </a:xfrm>
            <a:prstGeom prst="rect">
              <a:avLst/>
            </a:prstGeom>
          </p:spPr>
        </p:pic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3F84B19A-A527-144C-B051-CB339F0BA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36" r="2439" b="50264"/>
            <a:stretch/>
          </p:blipFill>
          <p:spPr>
            <a:xfrm>
              <a:off x="2498683" y="2996952"/>
              <a:ext cx="5122883" cy="1567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06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C98F6-8199-2144-A374-2D96B955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Text-to-Image Synthesis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8AB6F3-D8F3-2542-B135-7E38E185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1A0984-0E5D-6E40-9B30-799BA25586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A7E80-EA70-BC4D-BA71-4C22FD54D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0" y="1934535"/>
            <a:ext cx="8601380" cy="2351793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E946806-CF0D-DF4C-BEF2-E890D3A584F8}"/>
              </a:ext>
            </a:extLst>
          </p:cNvPr>
          <p:cNvSpPr txBox="1">
            <a:spLocks/>
          </p:cNvSpPr>
          <p:nvPr/>
        </p:nvSpPr>
        <p:spPr>
          <a:xfrm>
            <a:off x="826567" y="4567751"/>
            <a:ext cx="3204797" cy="7992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18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b="1" kern="120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 marL="548640" indent="-274320" algn="l" rtl="0" eaLnBrk="1" latinLnBrk="1" hangingPunct="1">
              <a:spcBef>
                <a:spcPts val="6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b="1" kern="12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 marL="822960" indent="-228600" algn="l" rtl="0" eaLnBrk="1" latinLnBrk="1" hangingPunct="1">
              <a:spcBef>
                <a:spcPts val="6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Arial Unicode MS" panose="020B0604020202020204" pitchFamily="50" charset="-127"/>
              </a:defRPr>
            </a:lvl3pPr>
            <a:lvl4pPr marL="1097280" indent="-228600" algn="l" rtl="0" eaLnBrk="1" latinLnBrk="1" hangingPunct="1">
              <a:spcBef>
                <a:spcPts val="6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Arial Unicode MS" panose="020B0604020202020204" pitchFamily="50" charset="-127"/>
              </a:defRPr>
            </a:lvl4pPr>
            <a:lvl5pPr marL="1371600" indent="-228600" algn="l" rtl="0" eaLnBrk="1" latinLnBrk="1" hangingPunct="1">
              <a:spcBef>
                <a:spcPts val="6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Arial Unicode MS" panose="020B0604020202020204" pitchFamily="50" charset="-127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latinLnBrk="0">
              <a:spcBef>
                <a:spcPts val="0"/>
              </a:spcBef>
              <a:buClrTx/>
              <a:buSzTx/>
              <a:buFont typeface="Wingdings 3"/>
              <a:buNone/>
              <a:defRPr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Positive Example:</a:t>
            </a:r>
          </a:p>
          <a:p>
            <a:pPr marL="0" indent="0" defTabSz="685800" latinLnBrk="0">
              <a:spcBef>
                <a:spcPts val="0"/>
              </a:spcBef>
              <a:buClrTx/>
              <a:buSzTx/>
              <a:buFont typeface="Wingdings 3"/>
              <a:buNone/>
              <a:defRPr/>
            </a:pPr>
            <a:r>
              <a:rPr lang="en-US" sz="2000" dirty="0"/>
              <a:t>(Real Image, Right Text)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33925-B662-D34D-A937-C74424640FC8}"/>
              </a:ext>
            </a:extLst>
          </p:cNvPr>
          <p:cNvSpPr txBox="1">
            <a:spLocks/>
          </p:cNvSpPr>
          <p:nvPr/>
        </p:nvSpPr>
        <p:spPr>
          <a:xfrm>
            <a:off x="4892920" y="4557847"/>
            <a:ext cx="3204797" cy="1033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Negative Examples: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(Real Image, Wrong Text)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(Fake Image, Right Text)</a:t>
            </a:r>
          </a:p>
        </p:txBody>
      </p:sp>
    </p:spTree>
    <p:extLst>
      <p:ext uri="{BB962C8B-B14F-4D97-AF65-F5344CB8AC3E}">
        <p14:creationId xmlns:p14="http://schemas.microsoft.com/office/powerpoint/2010/main" val="398441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D0DAB-45C9-7348-A031-0A8DC600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Progressive GAN </a:t>
            </a:r>
            <a:r>
              <a:rPr kumimoji="1" lang="en-US" altLang="ko-KR" sz="2800" dirty="0"/>
              <a:t>(High-Res. Image Gen.)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8C928D-0FC8-E14E-903B-DC97067E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56652E-6E39-8340-97C9-9CC36F56E1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/>
              <a:t>GANs produce sharp images</a:t>
            </a:r>
          </a:p>
          <a:p>
            <a:pPr lvl="1"/>
            <a:r>
              <a:rPr kumimoji="1" lang="en" altLang="ko-KR" dirty="0"/>
              <a:t>But only in fairly small resolutions and with somewhat limited variation</a:t>
            </a:r>
          </a:p>
          <a:p>
            <a:r>
              <a:rPr kumimoji="1" lang="en" altLang="ko-KR" dirty="0"/>
              <a:t>Training continues to be unstable despite recent progress</a:t>
            </a:r>
          </a:p>
          <a:p>
            <a:r>
              <a:rPr kumimoji="1" lang="en" altLang="ko-KR" dirty="0"/>
              <a:t>Generating high resolution image is difficult</a:t>
            </a:r>
          </a:p>
          <a:p>
            <a:pPr lvl="1"/>
            <a:r>
              <a:rPr kumimoji="1" lang="en" altLang="ko-KR" dirty="0"/>
              <a:t>It is easier to tell the generated images from training images in high-res images [</a:t>
            </a:r>
            <a:r>
              <a:rPr kumimoji="1" lang="en" altLang="ko-KR" dirty="0" err="1"/>
              <a:t>Karras</a:t>
            </a:r>
            <a:r>
              <a:rPr kumimoji="1" lang="en" altLang="ko-KR" dirty="0"/>
              <a:t>, et. al., 2018]</a:t>
            </a:r>
          </a:p>
          <a:p>
            <a:pPr lvl="1"/>
            <a:r>
              <a:rPr kumimoji="1" lang="en" altLang="ko-KR" dirty="0"/>
              <a:t>Grow both generator and discriminator progressively</a:t>
            </a:r>
          </a:p>
          <a:p>
            <a:pPr lvl="1"/>
            <a:r>
              <a:rPr kumimoji="1" lang="en" altLang="ko-KR" dirty="0"/>
              <a:t>Start learning from easier low-resolution images</a:t>
            </a:r>
          </a:p>
          <a:p>
            <a:pPr lvl="1"/>
            <a:r>
              <a:rPr kumimoji="1" lang="en" altLang="ko-KR" dirty="0"/>
              <a:t>Add new layers that introduce higher-resolution details as the training progress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39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10BF7-6391-F44F-8E4C-DB13A34F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Progressive GAN (High-Res. Image Gen.)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ECCAC3-95E5-AD45-B86B-7EF53C1C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5121" name="Picture 1" descr="page36image33897088">
            <a:extLst>
              <a:ext uri="{FF2B5EF4-FFF2-40B4-BE49-F238E27FC236}">
                <a16:creationId xmlns:a16="http://schemas.microsoft.com/office/drawing/2014/main" id="{BC358DDA-A48E-C847-9EE0-A277C391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6" y="1772816"/>
            <a:ext cx="841399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1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90387-B1D3-D943-B454-DF6FF931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Generative Model?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699164-EB6F-3049-BEB4-B7191E0B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EDC24-9384-9D42-A534-50B3022309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ko-KR" dirty="0"/>
              <a:t>Generate new samples from the same distribution with training data </a:t>
            </a:r>
          </a:p>
          <a:p>
            <a:pPr lvl="1"/>
            <a:r>
              <a:rPr lang="en" altLang="ko-KR" dirty="0"/>
              <a:t>Vision: super-resolution, style transfer, image inpainting, etc. </a:t>
            </a:r>
          </a:p>
          <a:p>
            <a:pPr lvl="1"/>
            <a:r>
              <a:rPr lang="en" altLang="ko-KR" dirty="0"/>
              <a:t>Audio: synthesizing audio, speech generation, voice conversion, etc. </a:t>
            </a:r>
          </a:p>
          <a:p>
            <a:endParaRPr kumimoji="1" lang="ko-KR" altLang="en-US" dirty="0"/>
          </a:p>
        </p:txBody>
      </p:sp>
      <p:pic>
        <p:nvPicPr>
          <p:cNvPr id="7" name="그림 6" descr="잔디이(가) 표시된 사진&#10;&#10;자동 생성된 설명">
            <a:extLst>
              <a:ext uri="{FF2B5EF4-FFF2-40B4-BE49-F238E27FC236}">
                <a16:creationId xmlns:a16="http://schemas.microsoft.com/office/drawing/2014/main" id="{06CE9C4E-7C61-C448-8F92-DD8F3AFB3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5" y="3241660"/>
            <a:ext cx="8725769" cy="31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5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37image33892304">
            <a:extLst>
              <a:ext uri="{FF2B5EF4-FFF2-40B4-BE49-F238E27FC236}">
                <a16:creationId xmlns:a16="http://schemas.microsoft.com/office/drawing/2014/main" id="{2AA9336F-FA1A-EF43-9662-F0194F0B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6120680" cy="30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DDF0F-B3AD-DB48-9EF1-5DB6984E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Progressive GAN (High-Res. Image Gen.)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CDC7FC-7A1D-B144-9077-536D5763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E714D5-5997-6244-A540-6F9D15C9627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kumimoji="1" lang="en" altLang="ko-KR" dirty="0"/>
              <a:t>Fade in the new layers smoothly</a:t>
            </a:r>
          </a:p>
          <a:p>
            <a:pPr lvl="1"/>
            <a:r>
              <a:rPr kumimoji="1" lang="en" altLang="ko-KR" dirty="0"/>
              <a:t>Prevent sudden shocks to the already well-trained, smaller-resolution layers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1E55F-4072-FC41-B2EE-084A2BF7B573}"/>
              </a:ext>
            </a:extLst>
          </p:cNvPr>
          <p:cNvSpPr txBox="1"/>
          <p:nvPr/>
        </p:nvSpPr>
        <p:spPr>
          <a:xfrm>
            <a:off x="662880" y="537321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/>
              <a:t>Transition from 16 × 16 images </a:t>
            </a:r>
            <a:r>
              <a:rPr lang="en" altLang="ko-KR" b="1" dirty="0"/>
              <a:t>(a) </a:t>
            </a:r>
            <a:r>
              <a:rPr lang="en" altLang="ko-KR" dirty="0"/>
              <a:t>to 32 × 32 images </a:t>
            </a:r>
            <a:r>
              <a:rPr lang="en" altLang="ko-KR" b="1" dirty="0"/>
              <a:t>(c)</a:t>
            </a:r>
            <a:r>
              <a:rPr lang="en" altLang="ko-KR" dirty="0"/>
              <a:t>. During the transition </a:t>
            </a:r>
            <a:r>
              <a:rPr lang="en" altLang="ko-KR" b="1" dirty="0"/>
              <a:t>(b) </a:t>
            </a:r>
            <a:r>
              <a:rPr lang="en" altLang="ko-KR" dirty="0"/>
              <a:t>we treat the layers that operate on the higher resolution like a residual block, whose weight α increases linearly from 0 to 1 </a:t>
            </a:r>
          </a:p>
        </p:txBody>
      </p:sp>
    </p:spTree>
    <p:extLst>
      <p:ext uri="{BB962C8B-B14F-4D97-AF65-F5344CB8AC3E}">
        <p14:creationId xmlns:p14="http://schemas.microsoft.com/office/powerpoint/2010/main" val="688701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5C983-DB41-5D40-824C-1CC8C443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Progressive GAN (High-Res. Image Gen.)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7C5E29-669D-5B49-A955-1508C37A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8975B6-3130-9F45-BEF3-CFE00838598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169" name="Picture 1" descr="page38image33890640">
            <a:extLst>
              <a:ext uri="{FF2B5EF4-FFF2-40B4-BE49-F238E27FC236}">
                <a16:creationId xmlns:a16="http://schemas.microsoft.com/office/drawing/2014/main" id="{9F67A7AB-19D8-D544-9089-ED395B7D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92" y="1556792"/>
            <a:ext cx="7859216" cy="39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B90446-85DF-A647-83D6-C8E5AE1268A1}"/>
              </a:ext>
            </a:extLst>
          </p:cNvPr>
          <p:cNvSpPr/>
          <p:nvPr/>
        </p:nvSpPr>
        <p:spPr>
          <a:xfrm>
            <a:off x="1713942" y="5562600"/>
            <a:ext cx="5716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latin typeface="Calibri" panose="020F0502020204030204" pitchFamily="34" charset="0"/>
              </a:rPr>
              <a:t>1024x1024 images generated using the CELEBA-HQ dataset </a:t>
            </a:r>
            <a:endParaRPr lang="en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7823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678FC-A96A-E547-8CC7-804A0629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GAN?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9A727E-C586-6241-8938-E3BEAD2E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31708F-CF50-D34B-A534-D86F219F4AD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Can be trained using back-propagation for Neural Network based Generator/Discriminator functions.</a:t>
            </a:r>
          </a:p>
          <a:p>
            <a:r>
              <a:rPr kumimoji="1" lang="en" altLang="ko-KR" dirty="0"/>
              <a:t>Sharper images can be generated.</a:t>
            </a:r>
          </a:p>
          <a:p>
            <a:r>
              <a:rPr kumimoji="1" lang="en" altLang="ko-KR" dirty="0"/>
              <a:t>Faster to sample from the model distribution: single forward pass generates a single sample.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129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5E183-E6B8-8B4B-9505-BC1F335A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777EF6-37D4-F94F-9388-9A6B6A54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55AB6-F15A-D240-AA60-0C362E93BD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/>
              <a:t>GANs are generative models that are implemented using two stochastic neural network modules: Generator and Discriminator.</a:t>
            </a:r>
          </a:p>
          <a:p>
            <a:r>
              <a:rPr kumimoji="1" lang="en" altLang="ko-KR" dirty="0"/>
              <a:t>Generator tries to generate samples from random noise as input</a:t>
            </a:r>
          </a:p>
          <a:p>
            <a:r>
              <a:rPr kumimoji="1" lang="en" altLang="ko-KR" dirty="0"/>
              <a:t>Discriminator tries to distinguish the samples from Generator and samples from the real data distribution.</a:t>
            </a:r>
          </a:p>
          <a:p>
            <a:r>
              <a:rPr kumimoji="1" lang="en" altLang="ko-KR" dirty="0"/>
              <a:t>Both networks are trained </a:t>
            </a:r>
            <a:r>
              <a:rPr kumimoji="1" lang="en" altLang="ko-KR" dirty="0" err="1"/>
              <a:t>adversarially</a:t>
            </a:r>
            <a:r>
              <a:rPr kumimoji="1" lang="en" altLang="ko-KR" dirty="0"/>
              <a:t> (in tandem) to fool the other component. In this process, both models become better at their respective tasks.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838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Question and Answer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7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0D85E-6176-B348-806A-0A7D47DE34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Two player game between discriminator network and generator network </a:t>
            </a:r>
          </a:p>
          <a:p>
            <a:pPr lvl="1"/>
            <a:r>
              <a:rPr lang="en" altLang="ko-KR" i="1" dirty="0"/>
              <a:t>D</a:t>
            </a:r>
            <a:r>
              <a:rPr lang="en" altLang="ko-KR" dirty="0"/>
              <a:t> tries to distinguish real data and samples generated by (fake samples) </a:t>
            </a:r>
          </a:p>
          <a:p>
            <a:pPr lvl="1"/>
            <a:r>
              <a:rPr lang="en" altLang="ko-KR" i="1" dirty="0"/>
              <a:t>G</a:t>
            </a:r>
            <a:r>
              <a:rPr lang="en" altLang="ko-KR" dirty="0"/>
              <a:t> tries to fool the </a:t>
            </a:r>
            <a:r>
              <a:rPr lang="en" altLang="ko-KR" i="1" dirty="0"/>
              <a:t>D</a:t>
            </a:r>
            <a:r>
              <a:rPr lang="en" altLang="ko-KR" dirty="0"/>
              <a:t> by generating real-looking images</a:t>
            </a:r>
          </a:p>
          <a:p>
            <a:pPr lvl="1"/>
            <a:endParaRPr lang="en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3D5D7C-D587-614B-B9CD-BC54E22D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DFE31F-334F-E547-B8D0-79CC1620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A316FF6-EF65-1D47-9587-105A67B5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page9image34148624">
            <a:extLst>
              <a:ext uri="{FF2B5EF4-FFF2-40B4-BE49-F238E27FC236}">
                <a16:creationId xmlns:a16="http://schemas.microsoft.com/office/drawing/2014/main" id="{878EB0D7-AC11-9640-89B0-EE9CEE116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-549275"/>
            <a:ext cx="1778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9image34147584">
            <a:extLst>
              <a:ext uri="{FF2B5EF4-FFF2-40B4-BE49-F238E27FC236}">
                <a16:creationId xmlns:a16="http://schemas.microsoft.com/office/drawing/2014/main" id="{679EB262-20F1-BA4E-97A3-E642304C2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-274638"/>
            <a:ext cx="1651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297676-77AE-5C46-83C7-05B0E0EA3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8" y="3626760"/>
            <a:ext cx="8035923" cy="2727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F9DC64-88BF-0A46-BCBE-8F4E177B24C1}"/>
                  </a:ext>
                </a:extLst>
              </p:cNvPr>
              <p:cNvSpPr txBox="1"/>
              <p:nvPr/>
            </p:nvSpPr>
            <p:spPr>
              <a:xfrm>
                <a:off x="5278935" y="3861048"/>
                <a:ext cx="5831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F9DC64-88BF-0A46-BCBE-8F4E177B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35" y="3861048"/>
                <a:ext cx="583108" cy="307777"/>
              </a:xfrm>
              <a:prstGeom prst="rect">
                <a:avLst/>
              </a:prstGeom>
              <a:blipFill>
                <a:blip r:embed="rId6"/>
                <a:stretch>
                  <a:fillRect l="-8511" r="-12766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FC7DF3-28C3-EF4F-AC1C-B578CBDA3EFD}"/>
                  </a:ext>
                </a:extLst>
              </p:cNvPr>
              <p:cNvSpPr txBox="1"/>
              <p:nvPr/>
            </p:nvSpPr>
            <p:spPr>
              <a:xfrm>
                <a:off x="5312916" y="5484911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FC7DF3-28C3-EF4F-AC1C-B578CBDA3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916" y="5484911"/>
                <a:ext cx="214546" cy="307777"/>
              </a:xfrm>
              <a:prstGeom prst="rect">
                <a:avLst/>
              </a:prstGeom>
              <a:blipFill>
                <a:blip r:embed="rId7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99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E6FC2-BEA0-5245-B172-C58FF67B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591964-9F99-E240-A02D-5BC29700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69BA82E2-70DA-6547-B61E-E03E6A2B307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Objective Function</a:t>
                </a:r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For </a:t>
                </a:r>
                <a:r>
                  <a:rPr kumimoji="1" lang="en-US" altLang="ko-KR" i="1" dirty="0"/>
                  <a:t>D</a:t>
                </a:r>
                <a:r>
                  <a:rPr kumimoji="1" lang="en-US" altLang="ko-KR" dirty="0"/>
                  <a:t>, maximize objective by making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is close to 1 and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dirty="0"/>
                  <a:t>is close to 0</a:t>
                </a:r>
              </a:p>
              <a:p>
                <a:pPr lvl="1"/>
                <a:r>
                  <a:rPr kumimoji="1" lang="en-US" altLang="ko-KR" dirty="0"/>
                  <a:t>For </a:t>
                </a:r>
                <a:r>
                  <a:rPr kumimoji="1" lang="en-US" altLang="ko-KR" i="1" dirty="0"/>
                  <a:t>G</a:t>
                </a:r>
                <a:r>
                  <a:rPr kumimoji="1" lang="en-US" altLang="ko-KR" dirty="0"/>
                  <a:t>, minimize objective by making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69BA82E2-70DA-6547-B61E-E03E6A2B30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B58E315-A604-0E4D-9BEF-57E44B8A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52" y="4143719"/>
            <a:ext cx="6502096" cy="220727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6D3DB9-95D1-C840-B38B-CCC4F39961C6}"/>
              </a:ext>
            </a:extLst>
          </p:cNvPr>
          <p:cNvGrpSpPr/>
          <p:nvPr/>
        </p:nvGrpSpPr>
        <p:grpSpPr>
          <a:xfrm>
            <a:off x="714113" y="1916832"/>
            <a:ext cx="7972687" cy="648072"/>
            <a:chOff x="714113" y="1974788"/>
            <a:chExt cx="7972687" cy="648072"/>
          </a:xfrm>
        </p:grpSpPr>
        <p:pic>
          <p:nvPicPr>
            <p:cNvPr id="8" name="그림 7" descr="개체이(가) 표시된 사진&#10;&#10;자동 생성된 설명">
              <a:extLst>
                <a:ext uri="{FF2B5EF4-FFF2-40B4-BE49-F238E27FC236}">
                  <a16:creationId xmlns:a16="http://schemas.microsoft.com/office/drawing/2014/main" id="{BAC90AF3-B94B-9546-B4A1-EE80534BF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714113" y="1974788"/>
              <a:ext cx="7972687" cy="64807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E4C68E-354A-034E-A407-B8463A124ACE}"/>
                </a:ext>
              </a:extLst>
            </p:cNvPr>
            <p:cNvSpPr/>
            <p:nvPr/>
          </p:nvSpPr>
          <p:spPr>
            <a:xfrm>
              <a:off x="3419872" y="2437914"/>
              <a:ext cx="4896544" cy="184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6B3641-BF55-8949-9979-7B392300C26D}"/>
                  </a:ext>
                </a:extLst>
              </p:cNvPr>
              <p:cNvSpPr txBox="1"/>
              <p:nvPr/>
            </p:nvSpPr>
            <p:spPr>
              <a:xfrm>
                <a:off x="5148064" y="4268655"/>
                <a:ext cx="5831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6B3641-BF55-8949-9979-7B392300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268655"/>
                <a:ext cx="583108" cy="307777"/>
              </a:xfrm>
              <a:prstGeom prst="rect">
                <a:avLst/>
              </a:prstGeom>
              <a:blipFill>
                <a:blip r:embed="rId5"/>
                <a:stretch>
                  <a:fillRect l="-6383" r="-1276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CFFA2A-989E-E04A-B83C-32349AFCC872}"/>
                  </a:ext>
                </a:extLst>
              </p:cNvPr>
              <p:cNvSpPr txBox="1"/>
              <p:nvPr/>
            </p:nvSpPr>
            <p:spPr>
              <a:xfrm>
                <a:off x="5203747" y="5681074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CFFA2A-989E-E04A-B83C-32349AFCC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47" y="5681074"/>
                <a:ext cx="214546" cy="307777"/>
              </a:xfrm>
              <a:prstGeom prst="rect">
                <a:avLst/>
              </a:prstGeom>
              <a:blipFill>
                <a:blip r:embed="rId6"/>
                <a:stretch>
                  <a:fillRect l="-11111" r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73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F3A9F-A414-0D40-8E57-ECA56A26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A1C6EB-25D7-EE43-A33E-150A1C52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D4591E-5B2D-A54C-96F5-AA5F64B32E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Training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Alternative training between </a:t>
            </a:r>
            <a:r>
              <a:rPr kumimoji="1" lang="en-US" altLang="ko-KR" i="1" dirty="0"/>
              <a:t>D</a:t>
            </a:r>
            <a:r>
              <a:rPr kumimoji="1" lang="en-US" altLang="ko-KR" dirty="0"/>
              <a:t> and </a:t>
            </a:r>
            <a:r>
              <a:rPr kumimoji="1" lang="en-US" altLang="ko-KR" i="1" dirty="0"/>
              <a:t>G</a:t>
            </a: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042FDFF5-1DF0-F24E-82EE-9090979E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8" r="2750" b="68614"/>
          <a:stretch/>
        </p:blipFill>
        <p:spPr>
          <a:xfrm>
            <a:off x="151026" y="1988841"/>
            <a:ext cx="8841948" cy="576064"/>
          </a:xfrm>
          <a:prstGeom prst="rect">
            <a:avLst/>
          </a:prstGeom>
        </p:spPr>
      </p:pic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14127B17-F952-774A-8D47-137E60A02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46272" r="12644" b="-1"/>
          <a:stretch/>
        </p:blipFill>
        <p:spPr>
          <a:xfrm>
            <a:off x="971600" y="3373485"/>
            <a:ext cx="7560840" cy="19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5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B331-531F-C94B-83C4-314079A7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0212CE-3BFF-1649-8115-027EA678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398352-5A77-9545-BDAF-20D069427B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Optimal Strategy of Discriminator</a:t>
            </a:r>
          </a:p>
          <a:p>
            <a:pPr lvl="1"/>
            <a:r>
              <a:rPr kumimoji="1" lang="en-US" altLang="ko-KR" dirty="0"/>
              <a:t>For fixed </a:t>
            </a:r>
            <a:r>
              <a:rPr kumimoji="1" lang="en-US" altLang="ko-KR" i="1" dirty="0"/>
              <a:t>G</a:t>
            </a:r>
            <a:r>
              <a:rPr kumimoji="1" lang="en-US" altLang="ko-KR" dirty="0"/>
              <a:t>, the D minimizes: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Optimal discriminator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If              , optimal discriminator:  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E83A16-A357-C54D-A722-B70EB76EC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7364129" cy="1683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0958ED-E25F-A94B-B455-38A31394C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60" y="4337457"/>
            <a:ext cx="3240360" cy="74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109791-75AD-A049-BBD1-7DADF7944081}"/>
                  </a:ext>
                </a:extLst>
              </p:cNvPr>
              <p:cNvSpPr txBox="1"/>
              <p:nvPr/>
            </p:nvSpPr>
            <p:spPr>
              <a:xfrm>
                <a:off x="1421723" y="5505695"/>
                <a:ext cx="1135054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109791-75AD-A049-BBD1-7DADF794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723" y="5505695"/>
                <a:ext cx="1135054" cy="299569"/>
              </a:xfrm>
              <a:prstGeom prst="rect">
                <a:avLst/>
              </a:prstGeom>
              <a:blipFill>
                <a:blip r:embed="rId4"/>
                <a:stretch>
                  <a:fillRect l="-3333" r="-1111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BD9C4-DEE9-CC41-A377-786EABA04B76}"/>
                  </a:ext>
                </a:extLst>
              </p:cNvPr>
              <p:cNvSpPr txBox="1"/>
              <p:nvPr/>
            </p:nvSpPr>
            <p:spPr>
              <a:xfrm>
                <a:off x="5436096" y="5327803"/>
                <a:ext cx="1444370" cy="633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Sup>
                            <m:sSubSupPr>
                              <m:ctrlPr>
                                <a:rPr kumimoji="1"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2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kumimoji="1" lang="en-US" altLang="ko-KR" sz="2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d>
                        <m:dPr>
                          <m:ctrlP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ko-KR" alt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BD9C4-DEE9-CC41-A377-786EABA04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27803"/>
                <a:ext cx="1444370" cy="633828"/>
              </a:xfrm>
              <a:prstGeom prst="rect">
                <a:avLst/>
              </a:prstGeom>
              <a:blipFill>
                <a:blip r:embed="rId5"/>
                <a:stretch>
                  <a:fillRect l="-3478" t="-2041" r="-2609" b="-16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52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078C-1178-4346-B3FD-BD666498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3DE7A0-AFD4-4144-94B5-C6F9B628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B63019-7CD0-5F46-8A10-BD1E968425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Training algorithm</a:t>
            </a:r>
            <a:endParaRPr kumimoji="1" lang="ko-KR" altLang="en-US" dirty="0"/>
          </a:p>
        </p:txBody>
      </p:sp>
      <p:pic>
        <p:nvPicPr>
          <p:cNvPr id="9" name="그림 8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79B0DB81-688E-924A-AF39-89AF9451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9450"/>
            <a:ext cx="8501686" cy="43298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0ADCA39-ED9A-BE4D-96EE-9E9D0C7092D5}"/>
              </a:ext>
            </a:extLst>
          </p:cNvPr>
          <p:cNvSpPr/>
          <p:nvPr/>
        </p:nvSpPr>
        <p:spPr>
          <a:xfrm>
            <a:off x="612648" y="2167793"/>
            <a:ext cx="8346238" cy="23762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89293F-7A13-C244-9D6A-E9136DAD4CB6}"/>
              </a:ext>
            </a:extLst>
          </p:cNvPr>
          <p:cNvSpPr/>
          <p:nvPr/>
        </p:nvSpPr>
        <p:spPr>
          <a:xfrm>
            <a:off x="612648" y="4593549"/>
            <a:ext cx="8346238" cy="133101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3088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15684</TotalTime>
  <Words>1624</Words>
  <Application>Microsoft Macintosh PowerPoint</Application>
  <PresentationFormat>화면 슬라이드 쇼(4:3)</PresentationFormat>
  <Paragraphs>318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맑은 고딕</vt:lpstr>
      <vt:lpstr>Arial</vt:lpstr>
      <vt:lpstr>Bookman Old Style</vt:lpstr>
      <vt:lpstr>Calibri</vt:lpstr>
      <vt:lpstr>Cambria Math</vt:lpstr>
      <vt:lpstr>Gill Sans MT</vt:lpstr>
      <vt:lpstr>Wingdings</vt:lpstr>
      <vt:lpstr>Wingdings 3</vt:lpstr>
      <vt:lpstr>원본</vt:lpstr>
      <vt:lpstr>Generative Adversarial Network </vt:lpstr>
      <vt:lpstr>Why Generative Models?</vt:lpstr>
      <vt:lpstr>Why Generative Models?</vt:lpstr>
      <vt:lpstr>Why Generative Model?</vt:lpstr>
      <vt:lpstr>GAN</vt:lpstr>
      <vt:lpstr>GAN</vt:lpstr>
      <vt:lpstr>GAN</vt:lpstr>
      <vt:lpstr>GAN</vt:lpstr>
      <vt:lpstr>GAN</vt:lpstr>
      <vt:lpstr>GAN</vt:lpstr>
      <vt:lpstr>GAN</vt:lpstr>
      <vt:lpstr>Advantage of GAN</vt:lpstr>
      <vt:lpstr>Issue of GAN</vt:lpstr>
      <vt:lpstr>Issue of GAN</vt:lpstr>
      <vt:lpstr>Issue of GAN</vt:lpstr>
      <vt:lpstr>Issue of GAN</vt:lpstr>
      <vt:lpstr>Issue of GAN</vt:lpstr>
      <vt:lpstr>Issue of GAN</vt:lpstr>
      <vt:lpstr>Improving Techniques</vt:lpstr>
      <vt:lpstr>Improving Techniques</vt:lpstr>
      <vt:lpstr>Improving Techniques</vt:lpstr>
      <vt:lpstr>Various Types of GAN</vt:lpstr>
      <vt:lpstr>InfoGAN</vt:lpstr>
      <vt:lpstr>InfoGAN</vt:lpstr>
      <vt:lpstr>InfoGAN</vt:lpstr>
      <vt:lpstr>InfoGAN</vt:lpstr>
      <vt:lpstr>InfoGAN</vt:lpstr>
      <vt:lpstr>InfoGAN</vt:lpstr>
      <vt:lpstr>Conditional GAN</vt:lpstr>
      <vt:lpstr>Image-to-Image Translation</vt:lpstr>
      <vt:lpstr>Image-to-Image Translation</vt:lpstr>
      <vt:lpstr>CycleGAN</vt:lpstr>
      <vt:lpstr>CycleGAN</vt:lpstr>
      <vt:lpstr>CycleGAN</vt:lpstr>
      <vt:lpstr>CycleGAN</vt:lpstr>
      <vt:lpstr>Text-to-Image Synthesis</vt:lpstr>
      <vt:lpstr>Text-to-Image Synthesis</vt:lpstr>
      <vt:lpstr>Progressive GAN (High-Res. Image Gen.)</vt:lpstr>
      <vt:lpstr>Progressive GAN (High-Res. Image Gen.)</vt:lpstr>
      <vt:lpstr>Progressive GAN (High-Res. Image Gen.)</vt:lpstr>
      <vt:lpstr>Progressive GAN (High-Res. Image Gen.)</vt:lpstr>
      <vt:lpstr>Why GAN?</vt:lpstr>
      <vt:lpstr>Summary</vt:lpstr>
      <vt:lpstr>Question and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Forward prediction based on wafer sort data – A case study</dc:title>
  <dc:creator>eunmiang</dc:creator>
  <cp:lastModifiedBy>이 지형</cp:lastModifiedBy>
  <cp:revision>581</cp:revision>
  <cp:lastPrinted>2016-04-26T02:43:10Z</cp:lastPrinted>
  <dcterms:created xsi:type="dcterms:W3CDTF">2012-05-24T05:20:38Z</dcterms:created>
  <dcterms:modified xsi:type="dcterms:W3CDTF">2020-05-08T15:50:49Z</dcterms:modified>
</cp:coreProperties>
</file>